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57" r:id="rId5"/>
    <p:sldId id="307" r:id="rId6"/>
    <p:sldId id="334" r:id="rId7"/>
    <p:sldId id="335" r:id="rId8"/>
    <p:sldId id="336" r:id="rId9"/>
    <p:sldId id="337" r:id="rId10"/>
    <p:sldId id="338" r:id="rId11"/>
    <p:sldId id="339" r:id="rId12"/>
    <p:sldId id="340" r:id="rId13"/>
    <p:sldId id="341" r:id="rId14"/>
    <p:sldId id="342" r:id="rId15"/>
    <p:sldId id="343" r:id="rId16"/>
    <p:sldId id="344" r:id="rId17"/>
    <p:sldId id="345" r:id="rId18"/>
    <p:sldId id="346" r:id="rId19"/>
    <p:sldId id="347" r:id="rId20"/>
    <p:sldId id="348" r:id="rId21"/>
    <p:sldId id="332" r:id="rId22"/>
    <p:sldId id="349" r:id="rId23"/>
    <p:sldId id="350" r:id="rId24"/>
    <p:sldId id="351" r:id="rId25"/>
    <p:sldId id="352" r:id="rId26"/>
    <p:sldId id="353" r:id="rId27"/>
    <p:sldId id="365" r:id="rId28"/>
    <p:sldId id="355" r:id="rId29"/>
    <p:sldId id="356" r:id="rId30"/>
    <p:sldId id="357" r:id="rId31"/>
    <p:sldId id="358" r:id="rId32"/>
    <p:sldId id="359" r:id="rId33"/>
    <p:sldId id="360" r:id="rId34"/>
    <p:sldId id="361" r:id="rId35"/>
    <p:sldId id="362" r:id="rId36"/>
    <p:sldId id="363" r:id="rId37"/>
    <p:sldId id="364" r:id="rId38"/>
    <p:sldId id="331" r:id="rId3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531"/>
    <a:srgbClr val="000644"/>
    <a:srgbClr val="00135F"/>
    <a:srgbClr val="000000"/>
    <a:srgbClr val="969696"/>
    <a:srgbClr val="C12737"/>
    <a:srgbClr val="D53E2D"/>
    <a:srgbClr val="AC351E"/>
    <a:srgbClr val="FF00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F5C6EA-0A69-4276-8BD6-F0AA3BA5DF45}" v="490" dt="2022-06-14T07:06:24.929"/>
    <p1510:client id="{4EED3662-4099-42EE-BAE9-9CF9DD04E084}" v="63" vWet="64" dt="2022-06-14T06:51:24.525"/>
    <p1510:client id="{645F5EE0-FE21-432B-8BC1-8A1438C3507F}" v="245" dt="2022-06-13T12:43:19.672"/>
    <p1510:client id="{E731CCC8-D52B-4A78-B53B-817A96162FC6}" v="351" dt="2022-06-14T07:04:16.34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nneke de Rooij" userId="S::l.de.rooij@yuverta.nl::63fe4d04-ab3e-4099-ae28-a10853729d4e" providerId="AD" clId="Web-{4EED3662-4099-42EE-BAE9-9CF9DD04E084}"/>
    <pc:docChg chg="modSld">
      <pc:chgData name="Lonneke de Rooij" userId="S::l.de.rooij@yuverta.nl::63fe4d04-ab3e-4099-ae28-a10853729d4e" providerId="AD" clId="Web-{4EED3662-4099-42EE-BAE9-9CF9DD04E084}" dt="2022-06-14T06:51:23.306" v="129"/>
      <pc:docMkLst>
        <pc:docMk/>
      </pc:docMkLst>
      <pc:sldChg chg="addSp delSp modSp modNotes">
        <pc:chgData name="Lonneke de Rooij" userId="S::l.de.rooij@yuverta.nl::63fe4d04-ab3e-4099-ae28-a10853729d4e" providerId="AD" clId="Web-{4EED3662-4099-42EE-BAE9-9CF9DD04E084}" dt="2022-06-14T06:51:23.306" v="129"/>
        <pc:sldMkLst>
          <pc:docMk/>
          <pc:sldMk cId="225040409" sldId="349"/>
        </pc:sldMkLst>
        <pc:spChg chg="mod">
          <ac:chgData name="Lonneke de Rooij" userId="S::l.de.rooij@yuverta.nl::63fe4d04-ab3e-4099-ae28-a10853729d4e" providerId="AD" clId="Web-{4EED3662-4099-42EE-BAE9-9CF9DD04E084}" dt="2022-06-14T06:45:59.055" v="25" actId="20577"/>
          <ac:spMkLst>
            <pc:docMk/>
            <pc:sldMk cId="225040409" sldId="349"/>
            <ac:spMk id="2" creationId="{03D362ED-B009-8636-7FD2-3EC713C7E98C}"/>
          </ac:spMkLst>
        </pc:spChg>
        <pc:picChg chg="add del mod">
          <ac:chgData name="Lonneke de Rooij" userId="S::l.de.rooij@yuverta.nl::63fe4d04-ab3e-4099-ae28-a10853729d4e" providerId="AD" clId="Web-{4EED3662-4099-42EE-BAE9-9CF9DD04E084}" dt="2022-06-14T06:49:24.222" v="125"/>
          <ac:picMkLst>
            <pc:docMk/>
            <pc:sldMk cId="225040409" sldId="349"/>
            <ac:picMk id="3" creationId="{7CD7C854-CF8C-1BAE-E2D5-F1A6912AE9F7}"/>
          </ac:picMkLst>
        </pc:picChg>
        <pc:picChg chg="add mod">
          <ac:chgData name="Lonneke de Rooij" userId="S::l.de.rooij@yuverta.nl::63fe4d04-ab3e-4099-ae28-a10853729d4e" providerId="AD" clId="Web-{4EED3662-4099-42EE-BAE9-9CF9DD04E084}" dt="2022-06-14T06:51:03.712" v="128" actId="1076"/>
          <ac:picMkLst>
            <pc:docMk/>
            <pc:sldMk cId="225040409" sldId="349"/>
            <ac:picMk id="4" creationId="{00A6FD38-095D-7E80-4D2B-CAD1284FEF39}"/>
          </ac:picMkLst>
        </pc:picChg>
        <pc:picChg chg="add mod">
          <ac:chgData name="Lonneke de Rooij" userId="S::l.de.rooij@yuverta.nl::63fe4d04-ab3e-4099-ae28-a10853729d4e" providerId="AD" clId="Web-{4EED3662-4099-42EE-BAE9-9CF9DD04E084}" dt="2022-06-14T06:51:23.306" v="129"/>
          <ac:picMkLst>
            <pc:docMk/>
            <pc:sldMk cId="225040409" sldId="349"/>
            <ac:picMk id="5" creationId="{10E299DA-E31E-D5AD-2565-7188A6085A47}"/>
          </ac:picMkLst>
        </pc:picChg>
      </pc:sldChg>
    </pc:docChg>
  </pc:docChgLst>
  <pc:docChgLst>
    <pc:chgData name="Rob Luijten" userId="3656dec8-07ff-49b6-baa7-7de42837e1f6" providerId="ADAL" clId="{E731CCC8-D52B-4A78-B53B-817A96162FC6}"/>
    <pc:docChg chg="undo custSel addSld delSld modSld sldOrd">
      <pc:chgData name="Rob Luijten" userId="3656dec8-07ff-49b6-baa7-7de42837e1f6" providerId="ADAL" clId="{E731CCC8-D52B-4A78-B53B-817A96162FC6}" dt="2022-06-14T09:54:52.317" v="359" actId="1076"/>
      <pc:docMkLst>
        <pc:docMk/>
      </pc:docMkLst>
      <pc:sldChg chg="addSp delSp modSp mod">
        <pc:chgData name="Rob Luijten" userId="3656dec8-07ff-49b6-baa7-7de42837e1f6" providerId="ADAL" clId="{E731CCC8-D52B-4A78-B53B-817A96162FC6}" dt="2022-06-14T07:04:16.340" v="353" actId="1076"/>
        <pc:sldMkLst>
          <pc:docMk/>
          <pc:sldMk cId="2574358565" sldId="257"/>
        </pc:sldMkLst>
        <pc:spChg chg="mod">
          <ac:chgData name="Rob Luijten" userId="3656dec8-07ff-49b6-baa7-7de42837e1f6" providerId="ADAL" clId="{E731CCC8-D52B-4A78-B53B-817A96162FC6}" dt="2022-06-14T06:32:10.938" v="3" actId="1037"/>
          <ac:spMkLst>
            <pc:docMk/>
            <pc:sldMk cId="2574358565" sldId="257"/>
            <ac:spMk id="3" creationId="{00000000-0000-0000-0000-000000000000}"/>
          </ac:spMkLst>
        </pc:spChg>
        <pc:spChg chg="add mod ord">
          <ac:chgData name="Rob Luijten" userId="3656dec8-07ff-49b6-baa7-7de42837e1f6" providerId="ADAL" clId="{E731CCC8-D52B-4A78-B53B-817A96162FC6}" dt="2022-06-14T07:01:49.387" v="309" actId="207"/>
          <ac:spMkLst>
            <pc:docMk/>
            <pc:sldMk cId="2574358565" sldId="257"/>
            <ac:spMk id="4" creationId="{D064F341-0B62-C684-52B1-22594042062F}"/>
          </ac:spMkLst>
        </pc:spChg>
        <pc:spChg chg="add mod ord">
          <ac:chgData name="Rob Luijten" userId="3656dec8-07ff-49b6-baa7-7de42837e1f6" providerId="ADAL" clId="{E731CCC8-D52B-4A78-B53B-817A96162FC6}" dt="2022-06-14T07:02:08.852" v="316" actId="1076"/>
          <ac:spMkLst>
            <pc:docMk/>
            <pc:sldMk cId="2574358565" sldId="257"/>
            <ac:spMk id="6" creationId="{A484930F-DF56-F22A-A10D-DB2B332AE427}"/>
          </ac:spMkLst>
        </pc:spChg>
        <pc:spChg chg="add mod">
          <ac:chgData name="Rob Luijten" userId="3656dec8-07ff-49b6-baa7-7de42837e1f6" providerId="ADAL" clId="{E731CCC8-D52B-4A78-B53B-817A96162FC6}" dt="2022-06-14T07:02:15.357" v="318" actId="1076"/>
          <ac:spMkLst>
            <pc:docMk/>
            <pc:sldMk cId="2574358565" sldId="257"/>
            <ac:spMk id="7" creationId="{8A311C53-DB80-AB2E-6A4F-392F6FB005E0}"/>
          </ac:spMkLst>
        </pc:spChg>
        <pc:spChg chg="add mod ord">
          <ac:chgData name="Rob Luijten" userId="3656dec8-07ff-49b6-baa7-7de42837e1f6" providerId="ADAL" clId="{E731CCC8-D52B-4A78-B53B-817A96162FC6}" dt="2022-06-14T07:02:30.648" v="322" actId="167"/>
          <ac:spMkLst>
            <pc:docMk/>
            <pc:sldMk cId="2574358565" sldId="257"/>
            <ac:spMk id="8" creationId="{A5A4D17F-7946-CD6A-E3BE-A06BB7948A8C}"/>
          </ac:spMkLst>
        </pc:spChg>
        <pc:spChg chg="add mod">
          <ac:chgData name="Rob Luijten" userId="3656dec8-07ff-49b6-baa7-7de42837e1f6" providerId="ADAL" clId="{E731CCC8-D52B-4A78-B53B-817A96162FC6}" dt="2022-06-14T07:02:52.045" v="326" actId="1076"/>
          <ac:spMkLst>
            <pc:docMk/>
            <pc:sldMk cId="2574358565" sldId="257"/>
            <ac:spMk id="10" creationId="{0297700A-B1A1-CBDC-1E3F-8DFBBC7314B2}"/>
          </ac:spMkLst>
        </pc:spChg>
        <pc:spChg chg="add mod">
          <ac:chgData name="Rob Luijten" userId="3656dec8-07ff-49b6-baa7-7de42837e1f6" providerId="ADAL" clId="{E731CCC8-D52B-4A78-B53B-817A96162FC6}" dt="2022-06-14T07:04:07.012" v="350" actId="1076"/>
          <ac:spMkLst>
            <pc:docMk/>
            <pc:sldMk cId="2574358565" sldId="257"/>
            <ac:spMk id="11" creationId="{8032B987-0D23-55BA-2B72-B0E34F4646F7}"/>
          </ac:spMkLst>
        </pc:spChg>
        <pc:spChg chg="add mod">
          <ac:chgData name="Rob Luijten" userId="3656dec8-07ff-49b6-baa7-7de42837e1f6" providerId="ADAL" clId="{E731CCC8-D52B-4A78-B53B-817A96162FC6}" dt="2022-06-14T07:03:04.005" v="331" actId="1076"/>
          <ac:spMkLst>
            <pc:docMk/>
            <pc:sldMk cId="2574358565" sldId="257"/>
            <ac:spMk id="12" creationId="{841E3174-D315-E2B7-4733-A8C189422DEC}"/>
          </ac:spMkLst>
        </pc:spChg>
        <pc:spChg chg="add mod">
          <ac:chgData name="Rob Luijten" userId="3656dec8-07ff-49b6-baa7-7de42837e1f6" providerId="ADAL" clId="{E731CCC8-D52B-4A78-B53B-817A96162FC6}" dt="2022-06-14T07:03:09.365" v="333" actId="1076"/>
          <ac:spMkLst>
            <pc:docMk/>
            <pc:sldMk cId="2574358565" sldId="257"/>
            <ac:spMk id="13" creationId="{10F39617-9048-26DC-5388-6D86F4211705}"/>
          </ac:spMkLst>
        </pc:spChg>
        <pc:spChg chg="add mod">
          <ac:chgData name="Rob Luijten" userId="3656dec8-07ff-49b6-baa7-7de42837e1f6" providerId="ADAL" clId="{E731CCC8-D52B-4A78-B53B-817A96162FC6}" dt="2022-06-14T07:04:03.580" v="349" actId="1076"/>
          <ac:spMkLst>
            <pc:docMk/>
            <pc:sldMk cId="2574358565" sldId="257"/>
            <ac:spMk id="14" creationId="{BC908A78-CC29-394C-5B14-5B0173403377}"/>
          </ac:spMkLst>
        </pc:spChg>
        <pc:spChg chg="add mod">
          <ac:chgData name="Rob Luijten" userId="3656dec8-07ff-49b6-baa7-7de42837e1f6" providerId="ADAL" clId="{E731CCC8-D52B-4A78-B53B-817A96162FC6}" dt="2022-06-14T07:04:08.764" v="351" actId="1076"/>
          <ac:spMkLst>
            <pc:docMk/>
            <pc:sldMk cId="2574358565" sldId="257"/>
            <ac:spMk id="15" creationId="{30DDF91E-2CC7-ACE9-06C0-DAD8C1675C3D}"/>
          </ac:spMkLst>
        </pc:spChg>
        <pc:spChg chg="add mod">
          <ac:chgData name="Rob Luijten" userId="3656dec8-07ff-49b6-baa7-7de42837e1f6" providerId="ADAL" clId="{E731CCC8-D52B-4A78-B53B-817A96162FC6}" dt="2022-06-14T07:03:27.621" v="341" actId="1076"/>
          <ac:spMkLst>
            <pc:docMk/>
            <pc:sldMk cId="2574358565" sldId="257"/>
            <ac:spMk id="16" creationId="{D348AB90-133A-64C0-19AB-A2678F9C95F9}"/>
          </ac:spMkLst>
        </pc:spChg>
        <pc:spChg chg="add del mod">
          <ac:chgData name="Rob Luijten" userId="3656dec8-07ff-49b6-baa7-7de42837e1f6" providerId="ADAL" clId="{E731CCC8-D52B-4A78-B53B-817A96162FC6}" dt="2022-06-14T07:03:55.805" v="348" actId="478"/>
          <ac:spMkLst>
            <pc:docMk/>
            <pc:sldMk cId="2574358565" sldId="257"/>
            <ac:spMk id="17" creationId="{115AC219-29BE-B965-5153-DB3D8BC09430}"/>
          </ac:spMkLst>
        </pc:spChg>
        <pc:spChg chg="add mod">
          <ac:chgData name="Rob Luijten" userId="3656dec8-07ff-49b6-baa7-7de42837e1f6" providerId="ADAL" clId="{E731CCC8-D52B-4A78-B53B-817A96162FC6}" dt="2022-06-14T07:04:16.340" v="353" actId="1076"/>
          <ac:spMkLst>
            <pc:docMk/>
            <pc:sldMk cId="2574358565" sldId="257"/>
            <ac:spMk id="18" creationId="{556E6791-B744-8BF9-54AB-767C901C32CE}"/>
          </ac:spMkLst>
        </pc:spChg>
        <pc:picChg chg="mod">
          <ac:chgData name="Rob Luijten" userId="3656dec8-07ff-49b6-baa7-7de42837e1f6" providerId="ADAL" clId="{E731CCC8-D52B-4A78-B53B-817A96162FC6}" dt="2022-06-14T07:04:09.174" v="352" actId="1076"/>
          <ac:picMkLst>
            <pc:docMk/>
            <pc:sldMk cId="2574358565" sldId="257"/>
            <ac:picMk id="9" creationId="{37AA17D0-9FE4-05EB-71B8-3BDBB34F32F4}"/>
          </ac:picMkLst>
        </pc:picChg>
      </pc:sldChg>
      <pc:sldChg chg="addSp delSp modSp mod modClrScheme chgLayout">
        <pc:chgData name="Rob Luijten" userId="3656dec8-07ff-49b6-baa7-7de42837e1f6" providerId="ADAL" clId="{E731CCC8-D52B-4A78-B53B-817A96162FC6}" dt="2022-06-14T09:09:18.549" v="355" actId="1076"/>
        <pc:sldMkLst>
          <pc:docMk/>
          <pc:sldMk cId="2725839977" sldId="307"/>
        </pc:sldMkLst>
        <pc:spChg chg="mod">
          <ac:chgData name="Rob Luijten" userId="3656dec8-07ff-49b6-baa7-7de42837e1f6" providerId="ADAL" clId="{E731CCC8-D52B-4A78-B53B-817A96162FC6}" dt="2022-06-14T09:09:18.549" v="355" actId="1076"/>
          <ac:spMkLst>
            <pc:docMk/>
            <pc:sldMk cId="2725839977" sldId="307"/>
            <ac:spMk id="9" creationId="{FD25673A-273D-4FB9-BD11-28B8206B1CA8}"/>
          </ac:spMkLst>
        </pc:spChg>
        <pc:spChg chg="add del mod">
          <ac:chgData name="Rob Luijten" userId="3656dec8-07ff-49b6-baa7-7de42837e1f6" providerId="ADAL" clId="{E731CCC8-D52B-4A78-B53B-817A96162FC6}" dt="2022-06-14T06:59:22.583" v="282" actId="478"/>
          <ac:spMkLst>
            <pc:docMk/>
            <pc:sldMk cId="2725839977" sldId="307"/>
            <ac:spMk id="6151" creationId="{FCC07FF8-DEB7-03CB-8CA9-59B964F4F7D2}"/>
          </ac:spMkLst>
        </pc:spChg>
        <pc:spChg chg="add del mod">
          <ac:chgData name="Rob Luijten" userId="3656dec8-07ff-49b6-baa7-7de42837e1f6" providerId="ADAL" clId="{E731CCC8-D52B-4A78-B53B-817A96162FC6}" dt="2022-06-14T06:59:23.909" v="283" actId="478"/>
          <ac:spMkLst>
            <pc:docMk/>
            <pc:sldMk cId="2725839977" sldId="307"/>
            <ac:spMk id="6153" creationId="{7FE67736-57A6-8051-6B5D-C69AFCAF1AF1}"/>
          </ac:spMkLst>
        </pc:spChg>
        <pc:spChg chg="add del mod">
          <ac:chgData name="Rob Luijten" userId="3656dec8-07ff-49b6-baa7-7de42837e1f6" providerId="ADAL" clId="{E731CCC8-D52B-4A78-B53B-817A96162FC6}" dt="2022-06-14T06:59:21.401" v="281" actId="478"/>
          <ac:spMkLst>
            <pc:docMk/>
            <pc:sldMk cId="2725839977" sldId="307"/>
            <ac:spMk id="6155" creationId="{AF6BE49F-7411-0D5D-F45E-11B134FEE1A1}"/>
          </ac:spMkLst>
        </pc:spChg>
        <pc:picChg chg="add mod">
          <ac:chgData name="Rob Luijten" userId="3656dec8-07ff-49b6-baa7-7de42837e1f6" providerId="ADAL" clId="{E731CCC8-D52B-4A78-B53B-817A96162FC6}" dt="2022-06-14T06:59:17.665" v="280" actId="26606"/>
          <ac:picMkLst>
            <pc:docMk/>
            <pc:sldMk cId="2725839977" sldId="307"/>
            <ac:picMk id="6146" creationId="{344F5172-367F-B134-8F46-EE5C667B7D35}"/>
          </ac:picMkLst>
        </pc:picChg>
      </pc:sldChg>
      <pc:sldChg chg="addSp delSp modSp mod modClrScheme chgLayout">
        <pc:chgData name="Rob Luijten" userId="3656dec8-07ff-49b6-baa7-7de42837e1f6" providerId="ADAL" clId="{E731CCC8-D52B-4A78-B53B-817A96162FC6}" dt="2022-06-14T09:09:36.397" v="358" actId="1076"/>
        <pc:sldMkLst>
          <pc:docMk/>
          <pc:sldMk cId="1504205245" sldId="332"/>
        </pc:sldMkLst>
        <pc:spChg chg="mod">
          <ac:chgData name="Rob Luijten" userId="3656dec8-07ff-49b6-baa7-7de42837e1f6" providerId="ADAL" clId="{E731CCC8-D52B-4A78-B53B-817A96162FC6}" dt="2022-06-14T09:09:29.237" v="356" actId="14100"/>
          <ac:spMkLst>
            <pc:docMk/>
            <pc:sldMk cId="1504205245" sldId="332"/>
            <ac:spMk id="9" creationId="{FD25673A-273D-4FB9-BD11-28B8206B1CA8}"/>
          </ac:spMkLst>
        </pc:spChg>
        <pc:spChg chg="add del mod">
          <ac:chgData name="Rob Luijten" userId="3656dec8-07ff-49b6-baa7-7de42837e1f6" providerId="ADAL" clId="{E731CCC8-D52B-4A78-B53B-817A96162FC6}" dt="2022-06-14T07:00:24.178" v="295" actId="478"/>
          <ac:spMkLst>
            <pc:docMk/>
            <pc:sldMk cId="1504205245" sldId="332"/>
            <ac:spMk id="7175" creationId="{9C5912B2-2174-8873-9D1C-96799CBE2F4E}"/>
          </ac:spMkLst>
        </pc:spChg>
        <pc:spChg chg="add del mod">
          <ac:chgData name="Rob Luijten" userId="3656dec8-07ff-49b6-baa7-7de42837e1f6" providerId="ADAL" clId="{E731CCC8-D52B-4A78-B53B-817A96162FC6}" dt="2022-06-14T07:00:23.010" v="293" actId="478"/>
          <ac:spMkLst>
            <pc:docMk/>
            <pc:sldMk cId="1504205245" sldId="332"/>
            <ac:spMk id="7177" creationId="{78C3DBB3-896D-A972-78C5-86E1A9BC6B67}"/>
          </ac:spMkLst>
        </pc:spChg>
        <pc:spChg chg="add del mod">
          <ac:chgData name="Rob Luijten" userId="3656dec8-07ff-49b6-baa7-7de42837e1f6" providerId="ADAL" clId="{E731CCC8-D52B-4A78-B53B-817A96162FC6}" dt="2022-06-14T07:00:21.785" v="292" actId="478"/>
          <ac:spMkLst>
            <pc:docMk/>
            <pc:sldMk cId="1504205245" sldId="332"/>
            <ac:spMk id="7179" creationId="{8959BBDA-CBC0-C692-183E-2BC658A1AC09}"/>
          </ac:spMkLst>
        </pc:spChg>
        <pc:picChg chg="add mod">
          <ac:chgData name="Rob Luijten" userId="3656dec8-07ff-49b6-baa7-7de42837e1f6" providerId="ADAL" clId="{E731CCC8-D52B-4A78-B53B-817A96162FC6}" dt="2022-06-14T09:09:36.397" v="358" actId="1076"/>
          <ac:picMkLst>
            <pc:docMk/>
            <pc:sldMk cId="1504205245" sldId="332"/>
            <ac:picMk id="7170" creationId="{8F1A9965-E6FC-062A-9C41-A24944F8E8EF}"/>
          </ac:picMkLst>
        </pc:picChg>
      </pc:sldChg>
      <pc:sldChg chg="modSp mod">
        <pc:chgData name="Rob Luijten" userId="3656dec8-07ff-49b6-baa7-7de42837e1f6" providerId="ADAL" clId="{E731CCC8-D52B-4A78-B53B-817A96162FC6}" dt="2022-06-14T09:54:52.317" v="359" actId="1076"/>
        <pc:sldMkLst>
          <pc:docMk/>
          <pc:sldMk cId="2717068743" sldId="334"/>
        </pc:sldMkLst>
        <pc:picChg chg="mod">
          <ac:chgData name="Rob Luijten" userId="3656dec8-07ff-49b6-baa7-7de42837e1f6" providerId="ADAL" clId="{E731CCC8-D52B-4A78-B53B-817A96162FC6}" dt="2022-06-14T09:54:52.317" v="359" actId="1076"/>
          <ac:picMkLst>
            <pc:docMk/>
            <pc:sldMk cId="2717068743" sldId="334"/>
            <ac:picMk id="4" creationId="{0453ED9F-672F-A473-BDAD-2E59AC0ED027}"/>
          </ac:picMkLst>
        </pc:picChg>
      </pc:sldChg>
      <pc:sldChg chg="modSp mod">
        <pc:chgData name="Rob Luijten" userId="3656dec8-07ff-49b6-baa7-7de42837e1f6" providerId="ADAL" clId="{E731CCC8-D52B-4A78-B53B-817A96162FC6}" dt="2022-06-14T06:57:28.884" v="261" actId="14100"/>
        <pc:sldMkLst>
          <pc:docMk/>
          <pc:sldMk cId="225040409" sldId="349"/>
        </pc:sldMkLst>
        <pc:spChg chg="mod">
          <ac:chgData name="Rob Luijten" userId="3656dec8-07ff-49b6-baa7-7de42837e1f6" providerId="ADAL" clId="{E731CCC8-D52B-4A78-B53B-817A96162FC6}" dt="2022-06-14T06:57:08.809" v="256" actId="114"/>
          <ac:spMkLst>
            <pc:docMk/>
            <pc:sldMk cId="225040409" sldId="349"/>
            <ac:spMk id="2" creationId="{03D362ED-B009-8636-7FD2-3EC713C7E98C}"/>
          </ac:spMkLst>
        </pc:spChg>
        <pc:picChg chg="mod">
          <ac:chgData name="Rob Luijten" userId="3656dec8-07ff-49b6-baa7-7de42837e1f6" providerId="ADAL" clId="{E731CCC8-D52B-4A78-B53B-817A96162FC6}" dt="2022-06-14T06:57:14.756" v="257" actId="1076"/>
          <ac:picMkLst>
            <pc:docMk/>
            <pc:sldMk cId="225040409" sldId="349"/>
            <ac:picMk id="4" creationId="{00A6FD38-095D-7E80-4D2B-CAD1284FEF39}"/>
          </ac:picMkLst>
        </pc:picChg>
        <pc:picChg chg="mod">
          <ac:chgData name="Rob Luijten" userId="3656dec8-07ff-49b6-baa7-7de42837e1f6" providerId="ADAL" clId="{E731CCC8-D52B-4A78-B53B-817A96162FC6}" dt="2022-06-14T06:57:28.884" v="261" actId="14100"/>
          <ac:picMkLst>
            <pc:docMk/>
            <pc:sldMk cId="225040409" sldId="349"/>
            <ac:picMk id="1026" creationId="{CA76DB79-D41D-EB4F-8967-C6B960F80EF7}"/>
          </ac:picMkLst>
        </pc:picChg>
        <pc:picChg chg="mod">
          <ac:chgData name="Rob Luijten" userId="3656dec8-07ff-49b6-baa7-7de42837e1f6" providerId="ADAL" clId="{E731CCC8-D52B-4A78-B53B-817A96162FC6}" dt="2022-06-14T06:57:22.868" v="258" actId="1076"/>
          <ac:picMkLst>
            <pc:docMk/>
            <pc:sldMk cId="225040409" sldId="349"/>
            <ac:picMk id="1028" creationId="{0DF40DAE-45FF-2937-81BE-E85124A6D080}"/>
          </ac:picMkLst>
        </pc:picChg>
      </pc:sldChg>
      <pc:sldChg chg="addSp delSp modSp mod modNotesTx">
        <pc:chgData name="Rob Luijten" userId="3656dec8-07ff-49b6-baa7-7de42837e1f6" providerId="ADAL" clId="{E731CCC8-D52B-4A78-B53B-817A96162FC6}" dt="2022-06-14T06:56:53.330" v="253"/>
        <pc:sldMkLst>
          <pc:docMk/>
          <pc:sldMk cId="508694287" sldId="351"/>
        </pc:sldMkLst>
        <pc:spChg chg="mod">
          <ac:chgData name="Rob Luijten" userId="3656dec8-07ff-49b6-baa7-7de42837e1f6" providerId="ADAL" clId="{E731CCC8-D52B-4A78-B53B-817A96162FC6}" dt="2022-06-14T06:56:53.330" v="253"/>
          <ac:spMkLst>
            <pc:docMk/>
            <pc:sldMk cId="508694287" sldId="351"/>
            <ac:spMk id="2" creationId="{03D362ED-B009-8636-7FD2-3EC713C7E98C}"/>
          </ac:spMkLst>
        </pc:spChg>
        <pc:picChg chg="add mod">
          <ac:chgData name="Rob Luijten" userId="3656dec8-07ff-49b6-baa7-7de42837e1f6" providerId="ADAL" clId="{E731CCC8-D52B-4A78-B53B-817A96162FC6}" dt="2022-06-14T06:55:58.892" v="238" actId="1076"/>
          <ac:picMkLst>
            <pc:docMk/>
            <pc:sldMk cId="508694287" sldId="351"/>
            <ac:picMk id="5122" creationId="{8BF229B8-201A-57D9-15D6-FDD60B1B4C35}"/>
          </ac:picMkLst>
        </pc:picChg>
        <pc:picChg chg="add mod">
          <ac:chgData name="Rob Luijten" userId="3656dec8-07ff-49b6-baa7-7de42837e1f6" providerId="ADAL" clId="{E731CCC8-D52B-4A78-B53B-817A96162FC6}" dt="2022-06-14T06:56:08.580" v="240" actId="1076"/>
          <ac:picMkLst>
            <pc:docMk/>
            <pc:sldMk cId="508694287" sldId="351"/>
            <ac:picMk id="5124" creationId="{ECB04ECE-1D2A-CB19-5C6D-87ACB237E27F}"/>
          </ac:picMkLst>
        </pc:picChg>
        <pc:picChg chg="add del">
          <ac:chgData name="Rob Luijten" userId="3656dec8-07ff-49b6-baa7-7de42837e1f6" providerId="ADAL" clId="{E731CCC8-D52B-4A78-B53B-817A96162FC6}" dt="2022-06-14T06:56:18.732" v="242" actId="478"/>
          <ac:picMkLst>
            <pc:docMk/>
            <pc:sldMk cId="508694287" sldId="351"/>
            <ac:picMk id="5126" creationId="{0EF2E2EA-A056-6E6D-B080-644643BE354A}"/>
          </ac:picMkLst>
        </pc:picChg>
        <pc:picChg chg="add mod">
          <ac:chgData name="Rob Luijten" userId="3656dec8-07ff-49b6-baa7-7de42837e1f6" providerId="ADAL" clId="{E731CCC8-D52B-4A78-B53B-817A96162FC6}" dt="2022-06-14T06:56:36.028" v="248" actId="1076"/>
          <ac:picMkLst>
            <pc:docMk/>
            <pc:sldMk cId="508694287" sldId="351"/>
            <ac:picMk id="5128" creationId="{6C21794E-4F02-640E-7230-077757B00FB2}"/>
          </ac:picMkLst>
        </pc:picChg>
        <pc:picChg chg="add del">
          <ac:chgData name="Rob Luijten" userId="3656dec8-07ff-49b6-baa7-7de42837e1f6" providerId="ADAL" clId="{E731CCC8-D52B-4A78-B53B-817A96162FC6}" dt="2022-06-14T06:56:47.783" v="251"/>
          <ac:picMkLst>
            <pc:docMk/>
            <pc:sldMk cId="508694287" sldId="351"/>
            <ac:picMk id="5130" creationId="{BAE60F7D-785F-FA8C-6AAD-E8C999810623}"/>
          </ac:picMkLst>
        </pc:picChg>
      </pc:sldChg>
      <pc:sldChg chg="addSp modSp mod modNotesTx">
        <pc:chgData name="Rob Luijten" userId="3656dec8-07ff-49b6-baa7-7de42837e1f6" providerId="ADAL" clId="{E731CCC8-D52B-4A78-B53B-817A96162FC6}" dt="2022-06-14T06:54:05.566" v="176" actId="20577"/>
        <pc:sldMkLst>
          <pc:docMk/>
          <pc:sldMk cId="49555160" sldId="352"/>
        </pc:sldMkLst>
        <pc:spChg chg="mod">
          <ac:chgData name="Rob Luijten" userId="3656dec8-07ff-49b6-baa7-7de42837e1f6" providerId="ADAL" clId="{E731CCC8-D52B-4A78-B53B-817A96162FC6}" dt="2022-06-14T06:52:18.797" v="103"/>
          <ac:spMkLst>
            <pc:docMk/>
            <pc:sldMk cId="49555160" sldId="352"/>
            <ac:spMk id="2" creationId="{03D362ED-B009-8636-7FD2-3EC713C7E98C}"/>
          </ac:spMkLst>
        </pc:spChg>
        <pc:picChg chg="add mod">
          <ac:chgData name="Rob Luijten" userId="3656dec8-07ff-49b6-baa7-7de42837e1f6" providerId="ADAL" clId="{E731CCC8-D52B-4A78-B53B-817A96162FC6}" dt="2022-06-14T06:52:44.485" v="110" actId="1076"/>
          <ac:picMkLst>
            <pc:docMk/>
            <pc:sldMk cId="49555160" sldId="352"/>
            <ac:picMk id="4098" creationId="{3110DCDF-A326-3C85-8A18-76347FC327E4}"/>
          </ac:picMkLst>
        </pc:picChg>
        <pc:picChg chg="add mod">
          <ac:chgData name="Rob Luijten" userId="3656dec8-07ff-49b6-baa7-7de42837e1f6" providerId="ADAL" clId="{E731CCC8-D52B-4A78-B53B-817A96162FC6}" dt="2022-06-14T06:53:11.509" v="115" actId="1076"/>
          <ac:picMkLst>
            <pc:docMk/>
            <pc:sldMk cId="49555160" sldId="352"/>
            <ac:picMk id="4100" creationId="{71345D72-76D4-D9F3-F329-1653B6D4CBED}"/>
          </ac:picMkLst>
        </pc:picChg>
        <pc:picChg chg="add mod">
          <ac:chgData name="Rob Luijten" userId="3656dec8-07ff-49b6-baa7-7de42837e1f6" providerId="ADAL" clId="{E731CCC8-D52B-4A78-B53B-817A96162FC6}" dt="2022-06-14T06:53:01.300" v="113" actId="1076"/>
          <ac:picMkLst>
            <pc:docMk/>
            <pc:sldMk cId="49555160" sldId="352"/>
            <ac:picMk id="4102" creationId="{B0156360-8C30-9AC0-B039-EEE0B1D6E1A8}"/>
          </ac:picMkLst>
        </pc:picChg>
      </pc:sldChg>
      <pc:sldChg chg="addSp delSp modSp mod ord modNotesTx">
        <pc:chgData name="Rob Luijten" userId="3656dec8-07ff-49b6-baa7-7de42837e1f6" providerId="ADAL" clId="{E731CCC8-D52B-4A78-B53B-817A96162FC6}" dt="2022-06-14T06:57:47.839" v="273" actId="1037"/>
        <pc:sldMkLst>
          <pc:docMk/>
          <pc:sldMk cId="2604720956" sldId="353"/>
        </pc:sldMkLst>
        <pc:spChg chg="mod">
          <ac:chgData name="Rob Luijten" userId="3656dec8-07ff-49b6-baa7-7de42837e1f6" providerId="ADAL" clId="{E731CCC8-D52B-4A78-B53B-817A96162FC6}" dt="2022-06-14T06:51:28.047" v="101" actId="114"/>
          <ac:spMkLst>
            <pc:docMk/>
            <pc:sldMk cId="2604720956" sldId="353"/>
            <ac:spMk id="2" creationId="{03D362ED-B009-8636-7FD2-3EC713C7E98C}"/>
          </ac:spMkLst>
        </pc:spChg>
        <pc:picChg chg="add mod">
          <ac:chgData name="Rob Luijten" userId="3656dec8-07ff-49b6-baa7-7de42837e1f6" providerId="ADAL" clId="{E731CCC8-D52B-4A78-B53B-817A96162FC6}" dt="2022-06-14T06:49:46.204" v="85" actId="1076"/>
          <ac:picMkLst>
            <pc:docMk/>
            <pc:sldMk cId="2604720956" sldId="353"/>
            <ac:picMk id="3074" creationId="{D5ED91E7-D74E-6ED6-2C3E-E2FBE55A5A2B}"/>
          </ac:picMkLst>
        </pc:picChg>
        <pc:picChg chg="add mod">
          <ac:chgData name="Rob Luijten" userId="3656dec8-07ff-49b6-baa7-7de42837e1f6" providerId="ADAL" clId="{E731CCC8-D52B-4A78-B53B-817A96162FC6}" dt="2022-06-14T06:49:50.396" v="86" actId="1076"/>
          <ac:picMkLst>
            <pc:docMk/>
            <pc:sldMk cId="2604720956" sldId="353"/>
            <ac:picMk id="3076" creationId="{104B6F68-196A-35E8-56B9-A39AFED3BB6D}"/>
          </ac:picMkLst>
        </pc:picChg>
        <pc:picChg chg="add del mod">
          <ac:chgData name="Rob Luijten" userId="3656dec8-07ff-49b6-baa7-7de42837e1f6" providerId="ADAL" clId="{E731CCC8-D52B-4A78-B53B-817A96162FC6}" dt="2022-06-14T06:50:39.493" v="93" actId="478"/>
          <ac:picMkLst>
            <pc:docMk/>
            <pc:sldMk cId="2604720956" sldId="353"/>
            <ac:picMk id="3078" creationId="{033C4B92-F501-5DDB-4D02-BA192981CD47}"/>
          </ac:picMkLst>
        </pc:picChg>
        <pc:picChg chg="add mod">
          <ac:chgData name="Rob Luijten" userId="3656dec8-07ff-49b6-baa7-7de42837e1f6" providerId="ADAL" clId="{E731CCC8-D52B-4A78-B53B-817A96162FC6}" dt="2022-06-14T06:57:47.839" v="273" actId="1037"/>
          <ac:picMkLst>
            <pc:docMk/>
            <pc:sldMk cId="2604720956" sldId="353"/>
            <ac:picMk id="3080" creationId="{BF826F32-B0C7-A5E3-0AE9-611E30433B39}"/>
          </ac:picMkLst>
        </pc:picChg>
      </pc:sldChg>
      <pc:sldChg chg="addSp delSp modSp del mod modClrScheme chgLayout">
        <pc:chgData name="Rob Luijten" userId="3656dec8-07ff-49b6-baa7-7de42837e1f6" providerId="ADAL" clId="{E731CCC8-D52B-4A78-B53B-817A96162FC6}" dt="2022-06-14T06:43:08.476" v="34" actId="47"/>
        <pc:sldMkLst>
          <pc:docMk/>
          <pc:sldMk cId="2743293655" sldId="354"/>
        </pc:sldMkLst>
        <pc:spChg chg="mod">
          <ac:chgData name="Rob Luijten" userId="3656dec8-07ff-49b6-baa7-7de42837e1f6" providerId="ADAL" clId="{E731CCC8-D52B-4A78-B53B-817A96162FC6}" dt="2022-06-14T06:42:46.981" v="6" actId="26606"/>
          <ac:spMkLst>
            <pc:docMk/>
            <pc:sldMk cId="2743293655" sldId="354"/>
            <ac:spMk id="2" creationId="{03D362ED-B009-8636-7FD2-3EC713C7E98C}"/>
          </ac:spMkLst>
        </pc:spChg>
        <pc:spChg chg="mod">
          <ac:chgData name="Rob Luijten" userId="3656dec8-07ff-49b6-baa7-7de42837e1f6" providerId="ADAL" clId="{E731CCC8-D52B-4A78-B53B-817A96162FC6}" dt="2022-06-14T06:42:46.981" v="6" actId="26606"/>
          <ac:spMkLst>
            <pc:docMk/>
            <pc:sldMk cId="2743293655" sldId="354"/>
            <ac:spMk id="9" creationId="{FD25673A-273D-4FB9-BD11-28B8206B1CA8}"/>
          </ac:spMkLst>
        </pc:spChg>
        <pc:spChg chg="add mod">
          <ac:chgData name="Rob Luijten" userId="3656dec8-07ff-49b6-baa7-7de42837e1f6" providerId="ADAL" clId="{E731CCC8-D52B-4A78-B53B-817A96162FC6}" dt="2022-06-14T06:42:46.981" v="6" actId="26606"/>
          <ac:spMkLst>
            <pc:docMk/>
            <pc:sldMk cId="2743293655" sldId="354"/>
            <ac:spMk id="1031" creationId="{26C121D2-A347-F110-BE8F-A19EE160EF95}"/>
          </ac:spMkLst>
        </pc:spChg>
        <pc:spChg chg="add mod">
          <ac:chgData name="Rob Luijten" userId="3656dec8-07ff-49b6-baa7-7de42837e1f6" providerId="ADAL" clId="{E731CCC8-D52B-4A78-B53B-817A96162FC6}" dt="2022-06-14T06:42:46.981" v="6" actId="26606"/>
          <ac:spMkLst>
            <pc:docMk/>
            <pc:sldMk cId="2743293655" sldId="354"/>
            <ac:spMk id="1033" creationId="{CD300836-4BC7-01CF-DB9B-A3D75B64B887}"/>
          </ac:spMkLst>
        </pc:spChg>
        <pc:spChg chg="add mod">
          <ac:chgData name="Rob Luijten" userId="3656dec8-07ff-49b6-baa7-7de42837e1f6" providerId="ADAL" clId="{E731CCC8-D52B-4A78-B53B-817A96162FC6}" dt="2022-06-14T06:42:46.981" v="6" actId="26606"/>
          <ac:spMkLst>
            <pc:docMk/>
            <pc:sldMk cId="2743293655" sldId="354"/>
            <ac:spMk id="1035" creationId="{292FA510-286F-07BF-8E0A-3323FAC98DFA}"/>
          </ac:spMkLst>
        </pc:spChg>
        <pc:picChg chg="add del mod">
          <ac:chgData name="Rob Luijten" userId="3656dec8-07ff-49b6-baa7-7de42837e1f6" providerId="ADAL" clId="{E731CCC8-D52B-4A78-B53B-817A96162FC6}" dt="2022-06-14T06:43:06.463" v="33" actId="21"/>
          <ac:picMkLst>
            <pc:docMk/>
            <pc:sldMk cId="2743293655" sldId="354"/>
            <ac:picMk id="1026" creationId="{4F6D20BC-D231-15C3-39D7-A937BDA5D242}"/>
          </ac:picMkLst>
        </pc:picChg>
      </pc:sldChg>
      <pc:sldChg chg="addSp delSp modSp add mod modNotesTx">
        <pc:chgData name="Rob Luijten" userId="3656dec8-07ff-49b6-baa7-7de42837e1f6" providerId="ADAL" clId="{E731CCC8-D52B-4A78-B53B-817A96162FC6}" dt="2022-06-14T06:49:03.547" v="78"/>
        <pc:sldMkLst>
          <pc:docMk/>
          <pc:sldMk cId="1179062707" sldId="365"/>
        </pc:sldMkLst>
        <pc:spChg chg="mod">
          <ac:chgData name="Rob Luijten" userId="3656dec8-07ff-49b6-baa7-7de42837e1f6" providerId="ADAL" clId="{E731CCC8-D52B-4A78-B53B-817A96162FC6}" dt="2022-06-14T06:45:31.547" v="54"/>
          <ac:spMkLst>
            <pc:docMk/>
            <pc:sldMk cId="1179062707" sldId="365"/>
            <ac:spMk id="2" creationId="{03D362ED-B009-8636-7FD2-3EC713C7E98C}"/>
          </ac:spMkLst>
        </pc:spChg>
        <pc:picChg chg="add mod">
          <ac:chgData name="Rob Luijten" userId="3656dec8-07ff-49b6-baa7-7de42837e1f6" providerId="ADAL" clId="{E731CCC8-D52B-4A78-B53B-817A96162FC6}" dt="2022-06-14T06:43:34.315" v="42" actId="1076"/>
          <ac:picMkLst>
            <pc:docMk/>
            <pc:sldMk cId="1179062707" sldId="365"/>
            <ac:picMk id="4" creationId="{CA1DB19E-A5F5-C76A-D590-2D4DB70A5E15}"/>
          </ac:picMkLst>
        </pc:picChg>
        <pc:picChg chg="add mod">
          <ac:chgData name="Rob Luijten" userId="3656dec8-07ff-49b6-baa7-7de42837e1f6" providerId="ADAL" clId="{E731CCC8-D52B-4A78-B53B-817A96162FC6}" dt="2022-06-14T06:47:08.236" v="56" actId="1076"/>
          <ac:picMkLst>
            <pc:docMk/>
            <pc:sldMk cId="1179062707" sldId="365"/>
            <ac:picMk id="2050" creationId="{71891DFE-8147-DA47-5BC9-763E37ACA6CD}"/>
          </ac:picMkLst>
        </pc:picChg>
        <pc:picChg chg="add del mod">
          <ac:chgData name="Rob Luijten" userId="3656dec8-07ff-49b6-baa7-7de42837e1f6" providerId="ADAL" clId="{E731CCC8-D52B-4A78-B53B-817A96162FC6}" dt="2022-06-14T06:44:31.285" v="47" actId="478"/>
          <ac:picMkLst>
            <pc:docMk/>
            <pc:sldMk cId="1179062707" sldId="365"/>
            <ac:picMk id="2052" creationId="{37275F5B-7918-AD51-2595-7DC89FE91A7E}"/>
          </ac:picMkLst>
        </pc:picChg>
        <pc:picChg chg="add mod">
          <ac:chgData name="Rob Luijten" userId="3656dec8-07ff-49b6-baa7-7de42837e1f6" providerId="ADAL" clId="{E731CCC8-D52B-4A78-B53B-817A96162FC6}" dt="2022-06-14T06:47:04.725" v="55" actId="1076"/>
          <ac:picMkLst>
            <pc:docMk/>
            <pc:sldMk cId="1179062707" sldId="365"/>
            <ac:picMk id="2054" creationId="{3D9344D7-2079-5D63-C4E0-DB6B7A219363}"/>
          </ac:picMkLst>
        </pc:picChg>
      </pc:sldChg>
    </pc:docChg>
  </pc:docChgLst>
  <pc:docChgLst>
    <pc:chgData name="Rob Luijten" userId="3656dec8-07ff-49b6-baa7-7de42837e1f6" providerId="ADAL" clId="{AEBB90EE-0D4B-4924-8C4A-51495936DC42}"/>
    <pc:docChg chg="undo custSel addSld delSld modSld">
      <pc:chgData name="Rob Luijten" userId="3656dec8-07ff-49b6-baa7-7de42837e1f6" providerId="ADAL" clId="{AEBB90EE-0D4B-4924-8C4A-51495936DC42}" dt="2022-05-23T08:11:11.073" v="3171" actId="20577"/>
      <pc:docMkLst>
        <pc:docMk/>
      </pc:docMkLst>
      <pc:sldChg chg="addSp delSp modSp mod">
        <pc:chgData name="Rob Luijten" userId="3656dec8-07ff-49b6-baa7-7de42837e1f6" providerId="ADAL" clId="{AEBB90EE-0D4B-4924-8C4A-51495936DC42}" dt="2022-05-23T07:46:37.424" v="1642" actId="1076"/>
        <pc:sldMkLst>
          <pc:docMk/>
          <pc:sldMk cId="2574358565" sldId="257"/>
        </pc:sldMkLst>
        <pc:spChg chg="mod">
          <ac:chgData name="Rob Luijten" userId="3656dec8-07ff-49b6-baa7-7de42837e1f6" providerId="ADAL" clId="{AEBB90EE-0D4B-4924-8C4A-51495936DC42}" dt="2022-05-23T07:25:55.356" v="133" actId="1038"/>
          <ac:spMkLst>
            <pc:docMk/>
            <pc:sldMk cId="2574358565" sldId="257"/>
            <ac:spMk id="2" creationId="{00000000-0000-0000-0000-000000000000}"/>
          </ac:spMkLst>
        </pc:spChg>
        <pc:spChg chg="mod">
          <ac:chgData name="Rob Luijten" userId="3656dec8-07ff-49b6-baa7-7de42837e1f6" providerId="ADAL" clId="{AEBB90EE-0D4B-4924-8C4A-51495936DC42}" dt="2022-05-23T07:25:55.356" v="133" actId="1038"/>
          <ac:spMkLst>
            <pc:docMk/>
            <pc:sldMk cId="2574358565" sldId="257"/>
            <ac:spMk id="3" creationId="{00000000-0000-0000-0000-000000000000}"/>
          </ac:spMkLst>
        </pc:spChg>
        <pc:picChg chg="add del mod">
          <ac:chgData name="Rob Luijten" userId="3656dec8-07ff-49b6-baa7-7de42837e1f6" providerId="ADAL" clId="{AEBB90EE-0D4B-4924-8C4A-51495936DC42}" dt="2022-05-23T07:23:13.614" v="97" actId="478"/>
          <ac:picMkLst>
            <pc:docMk/>
            <pc:sldMk cId="2574358565" sldId="257"/>
            <ac:picMk id="4" creationId="{7B473755-03C0-1FDF-452D-BDE058A261A2}"/>
          </ac:picMkLst>
        </pc:picChg>
        <pc:picChg chg="del">
          <ac:chgData name="Rob Luijten" userId="3656dec8-07ff-49b6-baa7-7de42837e1f6" providerId="ADAL" clId="{AEBB90EE-0D4B-4924-8C4A-51495936DC42}" dt="2022-05-23T07:21:43.762" v="87" actId="478"/>
          <ac:picMkLst>
            <pc:docMk/>
            <pc:sldMk cId="2574358565" sldId="257"/>
            <ac:picMk id="1026" creationId="{A972B22B-5F2F-B5FB-A4D2-6F949CF54288}"/>
          </ac:picMkLst>
        </pc:picChg>
        <pc:picChg chg="add del mod">
          <ac:chgData name="Rob Luijten" userId="3656dec8-07ff-49b6-baa7-7de42837e1f6" providerId="ADAL" clId="{AEBB90EE-0D4B-4924-8C4A-51495936DC42}" dt="2022-05-23T07:25:20.653" v="117" actId="478"/>
          <ac:picMkLst>
            <pc:docMk/>
            <pc:sldMk cId="2574358565" sldId="257"/>
            <ac:picMk id="1028" creationId="{977E546F-E7A3-F6B3-8A8E-7194A3120C4B}"/>
          </ac:picMkLst>
        </pc:picChg>
        <pc:picChg chg="add mod">
          <ac:chgData name="Rob Luijten" userId="3656dec8-07ff-49b6-baa7-7de42837e1f6" providerId="ADAL" clId="{AEBB90EE-0D4B-4924-8C4A-51495936DC42}" dt="2022-05-23T07:46:37.424" v="1642" actId="1076"/>
          <ac:picMkLst>
            <pc:docMk/>
            <pc:sldMk cId="2574358565" sldId="257"/>
            <ac:picMk id="1030" creationId="{02E4610D-3BA0-4F6B-EC2B-0DB5442545C0}"/>
          </ac:picMkLst>
        </pc:picChg>
      </pc:sldChg>
      <pc:sldChg chg="addSp delSp modSp mod">
        <pc:chgData name="Rob Luijten" userId="3656dec8-07ff-49b6-baa7-7de42837e1f6" providerId="ADAL" clId="{AEBB90EE-0D4B-4924-8C4A-51495936DC42}" dt="2022-05-23T07:28:18.496" v="479" actId="20577"/>
        <pc:sldMkLst>
          <pc:docMk/>
          <pc:sldMk cId="2725839977" sldId="307"/>
        </pc:sldMkLst>
        <pc:spChg chg="del">
          <ac:chgData name="Rob Luijten" userId="3656dec8-07ff-49b6-baa7-7de42837e1f6" providerId="ADAL" clId="{AEBB90EE-0D4B-4924-8C4A-51495936DC42}" dt="2022-05-23T07:26:03.429" v="135" actId="478"/>
          <ac:spMkLst>
            <pc:docMk/>
            <pc:sldMk cId="2725839977" sldId="307"/>
            <ac:spMk id="6" creationId="{71A04680-E036-0C15-907F-379AFE8BE019}"/>
          </ac:spMkLst>
        </pc:spChg>
        <pc:spChg chg="add del mod">
          <ac:chgData name="Rob Luijten" userId="3656dec8-07ff-49b6-baa7-7de42837e1f6" providerId="ADAL" clId="{AEBB90EE-0D4B-4924-8C4A-51495936DC42}" dt="2022-05-23T07:26:59.437" v="203" actId="478"/>
          <ac:spMkLst>
            <pc:docMk/>
            <pc:sldMk cId="2725839977" sldId="307"/>
            <ac:spMk id="7" creationId="{42C56C04-2810-019B-2732-92A910E3CCED}"/>
          </ac:spMkLst>
        </pc:spChg>
        <pc:spChg chg="del">
          <ac:chgData name="Rob Luijten" userId="3656dec8-07ff-49b6-baa7-7de42837e1f6" providerId="ADAL" clId="{AEBB90EE-0D4B-4924-8C4A-51495936DC42}" dt="2022-05-23T07:26:41.566" v="160" actId="478"/>
          <ac:spMkLst>
            <pc:docMk/>
            <pc:sldMk cId="2725839977" sldId="307"/>
            <ac:spMk id="8" creationId="{2E58751F-FA98-4DF6-BF0C-E4D07A83E432}"/>
          </ac:spMkLst>
        </pc:spChg>
        <pc:spChg chg="mod">
          <ac:chgData name="Rob Luijten" userId="3656dec8-07ff-49b6-baa7-7de42837e1f6" providerId="ADAL" clId="{AEBB90EE-0D4B-4924-8C4A-51495936DC42}" dt="2022-05-23T07:26:56.521" v="202" actId="20577"/>
          <ac:spMkLst>
            <pc:docMk/>
            <pc:sldMk cId="2725839977" sldId="307"/>
            <ac:spMk id="9" creationId="{FD25673A-273D-4FB9-BD11-28B8206B1CA8}"/>
          </ac:spMkLst>
        </pc:spChg>
        <pc:spChg chg="add mod">
          <ac:chgData name="Rob Luijten" userId="3656dec8-07ff-49b6-baa7-7de42837e1f6" providerId="ADAL" clId="{AEBB90EE-0D4B-4924-8C4A-51495936DC42}" dt="2022-05-23T07:28:18.496" v="479" actId="20577"/>
          <ac:spMkLst>
            <pc:docMk/>
            <pc:sldMk cId="2725839977" sldId="307"/>
            <ac:spMk id="10" creationId="{690E9C73-D26E-7BE1-9358-FD5C2C693548}"/>
          </ac:spMkLst>
        </pc:spChg>
        <pc:spChg chg="del mod">
          <ac:chgData name="Rob Luijten" userId="3656dec8-07ff-49b6-baa7-7de42837e1f6" providerId="ADAL" clId="{AEBB90EE-0D4B-4924-8C4A-51495936DC42}" dt="2022-05-23T07:26:05.832" v="137" actId="478"/>
          <ac:spMkLst>
            <pc:docMk/>
            <pc:sldMk cId="2725839977" sldId="307"/>
            <ac:spMk id="13" creationId="{DA9880A2-D8C3-4D88-BB6D-DF530C7C6F30}"/>
          </ac:spMkLst>
        </pc:spChg>
      </pc:sldChg>
      <pc:sldChg chg="del">
        <pc:chgData name="Rob Luijten" userId="3656dec8-07ff-49b6-baa7-7de42837e1f6" providerId="ADAL" clId="{AEBB90EE-0D4B-4924-8C4A-51495936DC42}" dt="2022-05-23T07:26:07.900" v="138" actId="47"/>
        <pc:sldMkLst>
          <pc:docMk/>
          <pc:sldMk cId="2814652358" sldId="308"/>
        </pc:sldMkLst>
      </pc:sldChg>
      <pc:sldChg chg="del">
        <pc:chgData name="Rob Luijten" userId="3656dec8-07ff-49b6-baa7-7de42837e1f6" providerId="ADAL" clId="{AEBB90EE-0D4B-4924-8C4A-51495936DC42}" dt="2022-05-23T07:26:09.011" v="139" actId="47"/>
        <pc:sldMkLst>
          <pc:docMk/>
          <pc:sldMk cId="1021728753" sldId="309"/>
        </pc:sldMkLst>
      </pc:sldChg>
      <pc:sldChg chg="del">
        <pc:chgData name="Rob Luijten" userId="3656dec8-07ff-49b6-baa7-7de42837e1f6" providerId="ADAL" clId="{AEBB90EE-0D4B-4924-8C4A-51495936DC42}" dt="2022-05-23T07:26:09.443" v="140" actId="47"/>
        <pc:sldMkLst>
          <pc:docMk/>
          <pc:sldMk cId="2187267570" sldId="310"/>
        </pc:sldMkLst>
      </pc:sldChg>
      <pc:sldChg chg="del">
        <pc:chgData name="Rob Luijten" userId="3656dec8-07ff-49b6-baa7-7de42837e1f6" providerId="ADAL" clId="{AEBB90EE-0D4B-4924-8C4A-51495936DC42}" dt="2022-05-23T07:26:09.851" v="141" actId="47"/>
        <pc:sldMkLst>
          <pc:docMk/>
          <pc:sldMk cId="2166019016" sldId="311"/>
        </pc:sldMkLst>
      </pc:sldChg>
      <pc:sldChg chg="del">
        <pc:chgData name="Rob Luijten" userId="3656dec8-07ff-49b6-baa7-7de42837e1f6" providerId="ADAL" clId="{AEBB90EE-0D4B-4924-8C4A-51495936DC42}" dt="2022-05-23T07:26:10.243" v="142" actId="47"/>
        <pc:sldMkLst>
          <pc:docMk/>
          <pc:sldMk cId="1341902779" sldId="312"/>
        </pc:sldMkLst>
      </pc:sldChg>
      <pc:sldChg chg="del">
        <pc:chgData name="Rob Luijten" userId="3656dec8-07ff-49b6-baa7-7de42837e1f6" providerId="ADAL" clId="{AEBB90EE-0D4B-4924-8C4A-51495936DC42}" dt="2022-05-23T07:26:10.654" v="143" actId="47"/>
        <pc:sldMkLst>
          <pc:docMk/>
          <pc:sldMk cId="2411349794" sldId="313"/>
        </pc:sldMkLst>
      </pc:sldChg>
      <pc:sldChg chg="del">
        <pc:chgData name="Rob Luijten" userId="3656dec8-07ff-49b6-baa7-7de42837e1f6" providerId="ADAL" clId="{AEBB90EE-0D4B-4924-8C4A-51495936DC42}" dt="2022-05-23T07:26:10.788" v="144" actId="47"/>
        <pc:sldMkLst>
          <pc:docMk/>
          <pc:sldMk cId="1557134967" sldId="314"/>
        </pc:sldMkLst>
      </pc:sldChg>
      <pc:sldChg chg="del">
        <pc:chgData name="Rob Luijten" userId="3656dec8-07ff-49b6-baa7-7de42837e1f6" providerId="ADAL" clId="{AEBB90EE-0D4B-4924-8C4A-51495936DC42}" dt="2022-05-23T07:26:10.988" v="145" actId="47"/>
        <pc:sldMkLst>
          <pc:docMk/>
          <pc:sldMk cId="3183798312" sldId="315"/>
        </pc:sldMkLst>
      </pc:sldChg>
      <pc:sldChg chg="del">
        <pc:chgData name="Rob Luijten" userId="3656dec8-07ff-49b6-baa7-7de42837e1f6" providerId="ADAL" clId="{AEBB90EE-0D4B-4924-8C4A-51495936DC42}" dt="2022-05-23T07:26:11.197" v="146" actId="47"/>
        <pc:sldMkLst>
          <pc:docMk/>
          <pc:sldMk cId="1775304980" sldId="317"/>
        </pc:sldMkLst>
      </pc:sldChg>
      <pc:sldChg chg="del">
        <pc:chgData name="Rob Luijten" userId="3656dec8-07ff-49b6-baa7-7de42837e1f6" providerId="ADAL" clId="{AEBB90EE-0D4B-4924-8C4A-51495936DC42}" dt="2022-05-23T07:26:11.370" v="147" actId="47"/>
        <pc:sldMkLst>
          <pc:docMk/>
          <pc:sldMk cId="3387033679" sldId="318"/>
        </pc:sldMkLst>
      </pc:sldChg>
      <pc:sldChg chg="del">
        <pc:chgData name="Rob Luijten" userId="3656dec8-07ff-49b6-baa7-7de42837e1f6" providerId="ADAL" clId="{AEBB90EE-0D4B-4924-8C4A-51495936DC42}" dt="2022-05-23T07:26:11.780" v="148" actId="47"/>
        <pc:sldMkLst>
          <pc:docMk/>
          <pc:sldMk cId="1179809437" sldId="319"/>
        </pc:sldMkLst>
      </pc:sldChg>
      <pc:sldChg chg="del">
        <pc:chgData name="Rob Luijten" userId="3656dec8-07ff-49b6-baa7-7de42837e1f6" providerId="ADAL" clId="{AEBB90EE-0D4B-4924-8C4A-51495936DC42}" dt="2022-05-23T07:26:12.225" v="149" actId="47"/>
        <pc:sldMkLst>
          <pc:docMk/>
          <pc:sldMk cId="393778402" sldId="320"/>
        </pc:sldMkLst>
      </pc:sldChg>
      <pc:sldChg chg="del">
        <pc:chgData name="Rob Luijten" userId="3656dec8-07ff-49b6-baa7-7de42837e1f6" providerId="ADAL" clId="{AEBB90EE-0D4B-4924-8C4A-51495936DC42}" dt="2022-05-23T07:26:12.361" v="150" actId="47"/>
        <pc:sldMkLst>
          <pc:docMk/>
          <pc:sldMk cId="4022328310" sldId="321"/>
        </pc:sldMkLst>
      </pc:sldChg>
      <pc:sldChg chg="del">
        <pc:chgData name="Rob Luijten" userId="3656dec8-07ff-49b6-baa7-7de42837e1f6" providerId="ADAL" clId="{AEBB90EE-0D4B-4924-8C4A-51495936DC42}" dt="2022-05-23T07:26:12.558" v="151" actId="47"/>
        <pc:sldMkLst>
          <pc:docMk/>
          <pc:sldMk cId="2465515444" sldId="322"/>
        </pc:sldMkLst>
      </pc:sldChg>
      <pc:sldChg chg="add del">
        <pc:chgData name="Rob Luijten" userId="3656dec8-07ff-49b6-baa7-7de42837e1f6" providerId="ADAL" clId="{AEBB90EE-0D4B-4924-8C4A-51495936DC42}" dt="2022-05-23T07:56:45.668" v="2498" actId="47"/>
        <pc:sldMkLst>
          <pc:docMk/>
          <pc:sldMk cId="2107240282" sldId="323"/>
        </pc:sldMkLst>
      </pc:sldChg>
      <pc:sldChg chg="add del">
        <pc:chgData name="Rob Luijten" userId="3656dec8-07ff-49b6-baa7-7de42837e1f6" providerId="ADAL" clId="{AEBB90EE-0D4B-4924-8C4A-51495936DC42}" dt="2022-05-23T07:26:17.502" v="157" actId="47"/>
        <pc:sldMkLst>
          <pc:docMk/>
          <pc:sldMk cId="3105128666" sldId="324"/>
        </pc:sldMkLst>
      </pc:sldChg>
      <pc:sldChg chg="addSp delSp modSp add mod">
        <pc:chgData name="Rob Luijten" userId="3656dec8-07ff-49b6-baa7-7de42837e1f6" providerId="ADAL" clId="{AEBB90EE-0D4B-4924-8C4A-51495936DC42}" dt="2022-05-23T07:33:58.490" v="847" actId="20577"/>
        <pc:sldMkLst>
          <pc:docMk/>
          <pc:sldMk cId="3723031141" sldId="324"/>
        </pc:sldMkLst>
        <pc:spChg chg="add del mod">
          <ac:chgData name="Rob Luijten" userId="3656dec8-07ff-49b6-baa7-7de42837e1f6" providerId="ADAL" clId="{AEBB90EE-0D4B-4924-8C4A-51495936DC42}" dt="2022-05-23T07:33:12.871" v="538"/>
          <ac:spMkLst>
            <pc:docMk/>
            <pc:sldMk cId="3723031141" sldId="324"/>
            <ac:spMk id="4" creationId="{505BF3A0-DD3A-EA63-84AC-35FD001AF6D0}"/>
          </ac:spMkLst>
        </pc:spChg>
        <pc:spChg chg="mod">
          <ac:chgData name="Rob Luijten" userId="3656dec8-07ff-49b6-baa7-7de42837e1f6" providerId="ADAL" clId="{AEBB90EE-0D4B-4924-8C4A-51495936DC42}" dt="2022-05-23T07:33:00.614" v="496" actId="20577"/>
          <ac:spMkLst>
            <pc:docMk/>
            <pc:sldMk cId="3723031141" sldId="324"/>
            <ac:spMk id="9" creationId="{FD25673A-273D-4FB9-BD11-28B8206B1CA8}"/>
          </ac:spMkLst>
        </pc:spChg>
        <pc:spChg chg="mod">
          <ac:chgData name="Rob Luijten" userId="3656dec8-07ff-49b6-baa7-7de42837e1f6" providerId="ADAL" clId="{AEBB90EE-0D4B-4924-8C4A-51495936DC42}" dt="2022-05-23T07:33:58.490" v="847" actId="20577"/>
          <ac:spMkLst>
            <pc:docMk/>
            <pc:sldMk cId="3723031141" sldId="324"/>
            <ac:spMk id="10" creationId="{690E9C73-D26E-7BE1-9358-FD5C2C693548}"/>
          </ac:spMkLst>
        </pc:spChg>
      </pc:sldChg>
      <pc:sldChg chg="del">
        <pc:chgData name="Rob Luijten" userId="3656dec8-07ff-49b6-baa7-7de42837e1f6" providerId="ADAL" clId="{AEBB90EE-0D4B-4924-8C4A-51495936DC42}" dt="2022-05-23T07:26:12.997" v="152" actId="47"/>
        <pc:sldMkLst>
          <pc:docMk/>
          <pc:sldMk cId="1809800963" sldId="325"/>
        </pc:sldMkLst>
      </pc:sldChg>
      <pc:sldChg chg="modSp add mod">
        <pc:chgData name="Rob Luijten" userId="3656dec8-07ff-49b6-baa7-7de42837e1f6" providerId="ADAL" clId="{AEBB90EE-0D4B-4924-8C4A-51495936DC42}" dt="2022-05-23T08:11:11.073" v="3171" actId="20577"/>
        <pc:sldMkLst>
          <pc:docMk/>
          <pc:sldMk cId="2121134114" sldId="325"/>
        </pc:sldMkLst>
        <pc:spChg chg="mod">
          <ac:chgData name="Rob Luijten" userId="3656dec8-07ff-49b6-baa7-7de42837e1f6" providerId="ADAL" clId="{AEBB90EE-0D4B-4924-8C4A-51495936DC42}" dt="2022-05-23T07:34:14.584" v="871" actId="20577"/>
          <ac:spMkLst>
            <pc:docMk/>
            <pc:sldMk cId="2121134114" sldId="325"/>
            <ac:spMk id="9" creationId="{FD25673A-273D-4FB9-BD11-28B8206B1CA8}"/>
          </ac:spMkLst>
        </pc:spChg>
        <pc:spChg chg="mod">
          <ac:chgData name="Rob Luijten" userId="3656dec8-07ff-49b6-baa7-7de42837e1f6" providerId="ADAL" clId="{AEBB90EE-0D4B-4924-8C4A-51495936DC42}" dt="2022-05-23T08:11:11.073" v="3171" actId="20577"/>
          <ac:spMkLst>
            <pc:docMk/>
            <pc:sldMk cId="2121134114" sldId="325"/>
            <ac:spMk id="10" creationId="{690E9C73-D26E-7BE1-9358-FD5C2C693548}"/>
          </ac:spMkLst>
        </pc:spChg>
      </pc:sldChg>
      <pc:sldChg chg="del">
        <pc:chgData name="Rob Luijten" userId="3656dec8-07ff-49b6-baa7-7de42837e1f6" providerId="ADAL" clId="{AEBB90EE-0D4B-4924-8C4A-51495936DC42}" dt="2022-05-23T07:26:17.716" v="158" actId="47"/>
        <pc:sldMkLst>
          <pc:docMk/>
          <pc:sldMk cId="261806698" sldId="326"/>
        </pc:sldMkLst>
      </pc:sldChg>
      <pc:sldChg chg="addSp modSp new mod">
        <pc:chgData name="Rob Luijten" userId="3656dec8-07ff-49b6-baa7-7de42837e1f6" providerId="ADAL" clId="{AEBB90EE-0D4B-4924-8C4A-51495936DC42}" dt="2022-05-23T07:38:23.836" v="1506" actId="1076"/>
        <pc:sldMkLst>
          <pc:docMk/>
          <pc:sldMk cId="550672163" sldId="326"/>
        </pc:sldMkLst>
        <pc:spChg chg="mod">
          <ac:chgData name="Rob Luijten" userId="3656dec8-07ff-49b6-baa7-7de42837e1f6" providerId="ADAL" clId="{AEBB90EE-0D4B-4924-8C4A-51495936DC42}" dt="2022-05-23T07:35:31.116" v="1137" actId="20577"/>
          <ac:spMkLst>
            <pc:docMk/>
            <pc:sldMk cId="550672163" sldId="326"/>
            <ac:spMk id="2" creationId="{B8AD7E9C-148D-21EE-AADE-1055611948DA}"/>
          </ac:spMkLst>
        </pc:spChg>
        <pc:spChg chg="mod">
          <ac:chgData name="Rob Luijten" userId="3656dec8-07ff-49b6-baa7-7de42837e1f6" providerId="ADAL" clId="{AEBB90EE-0D4B-4924-8C4A-51495936DC42}" dt="2022-05-23T07:36:13.459" v="1437" actId="20577"/>
          <ac:spMkLst>
            <pc:docMk/>
            <pc:sldMk cId="550672163" sldId="326"/>
            <ac:spMk id="3" creationId="{5B0A2E09-2DCF-3C29-80E4-E895F399A9D3}"/>
          </ac:spMkLst>
        </pc:spChg>
        <pc:spChg chg="add mod">
          <ac:chgData name="Rob Luijten" userId="3656dec8-07ff-49b6-baa7-7de42837e1f6" providerId="ADAL" clId="{AEBB90EE-0D4B-4924-8C4A-51495936DC42}" dt="2022-05-23T07:38:23.836" v="1506" actId="1076"/>
          <ac:spMkLst>
            <pc:docMk/>
            <pc:sldMk cId="550672163" sldId="326"/>
            <ac:spMk id="9" creationId="{EE0B6D97-7220-ABE4-2A2D-1251EAA23014}"/>
          </ac:spMkLst>
        </pc:spChg>
        <pc:picChg chg="add mod">
          <ac:chgData name="Rob Luijten" userId="3656dec8-07ff-49b6-baa7-7de42837e1f6" providerId="ADAL" clId="{AEBB90EE-0D4B-4924-8C4A-51495936DC42}" dt="2022-05-23T07:38:23.836" v="1506" actId="1076"/>
          <ac:picMkLst>
            <pc:docMk/>
            <pc:sldMk cId="550672163" sldId="326"/>
            <ac:picMk id="8" creationId="{B4A5C3EF-C2EA-4300-D1CF-98EE03EB233A}"/>
          </ac:picMkLst>
        </pc:picChg>
      </pc:sldChg>
      <pc:sldChg chg="addSp delSp modSp add mod">
        <pc:chgData name="Rob Luijten" userId="3656dec8-07ff-49b6-baa7-7de42837e1f6" providerId="ADAL" clId="{AEBB90EE-0D4B-4924-8C4A-51495936DC42}" dt="2022-05-23T07:54:58.888" v="2472" actId="21"/>
        <pc:sldMkLst>
          <pc:docMk/>
          <pc:sldMk cId="875151830" sldId="327"/>
        </pc:sldMkLst>
        <pc:spChg chg="mod">
          <ac:chgData name="Rob Luijten" userId="3656dec8-07ff-49b6-baa7-7de42837e1f6" providerId="ADAL" clId="{AEBB90EE-0D4B-4924-8C4A-51495936DC42}" dt="2022-05-23T07:38:43.047" v="1520" actId="20577"/>
          <ac:spMkLst>
            <pc:docMk/>
            <pc:sldMk cId="875151830" sldId="327"/>
            <ac:spMk id="2" creationId="{B8AD7E9C-148D-21EE-AADE-1055611948DA}"/>
          </ac:spMkLst>
        </pc:spChg>
        <pc:spChg chg="mod">
          <ac:chgData name="Rob Luijten" userId="3656dec8-07ff-49b6-baa7-7de42837e1f6" providerId="ADAL" clId="{AEBB90EE-0D4B-4924-8C4A-51495936DC42}" dt="2022-05-23T07:53:29.783" v="2460" actId="20577"/>
          <ac:spMkLst>
            <pc:docMk/>
            <pc:sldMk cId="875151830" sldId="327"/>
            <ac:spMk id="3" creationId="{5B0A2E09-2DCF-3C29-80E4-E895F399A9D3}"/>
          </ac:spMkLst>
        </pc:spChg>
        <pc:spChg chg="del mod">
          <ac:chgData name="Rob Luijten" userId="3656dec8-07ff-49b6-baa7-7de42837e1f6" providerId="ADAL" clId="{AEBB90EE-0D4B-4924-8C4A-51495936DC42}" dt="2022-05-23T07:38:39.046" v="1509" actId="478"/>
          <ac:spMkLst>
            <pc:docMk/>
            <pc:sldMk cId="875151830" sldId="327"/>
            <ac:spMk id="9" creationId="{EE0B6D97-7220-ABE4-2A2D-1251EAA23014}"/>
          </ac:spMkLst>
        </pc:spChg>
        <pc:spChg chg="add mod">
          <ac:chgData name="Rob Luijten" userId="3656dec8-07ff-49b6-baa7-7de42837e1f6" providerId="ADAL" clId="{AEBB90EE-0D4B-4924-8C4A-51495936DC42}" dt="2022-05-23T07:39:36.516" v="1628"/>
          <ac:spMkLst>
            <pc:docMk/>
            <pc:sldMk cId="875151830" sldId="327"/>
            <ac:spMk id="11" creationId="{72AF6517-A299-CEFD-EFA6-C036A267A9E3}"/>
          </ac:spMkLst>
        </pc:spChg>
        <pc:picChg chg="del">
          <ac:chgData name="Rob Luijten" userId="3656dec8-07ff-49b6-baa7-7de42837e1f6" providerId="ADAL" clId="{AEBB90EE-0D4B-4924-8C4A-51495936DC42}" dt="2022-05-23T07:38:39.447" v="1510" actId="478"/>
          <ac:picMkLst>
            <pc:docMk/>
            <pc:sldMk cId="875151830" sldId="327"/>
            <ac:picMk id="8" creationId="{B4A5C3EF-C2EA-4300-D1CF-98EE03EB233A}"/>
          </ac:picMkLst>
        </pc:picChg>
        <pc:picChg chg="add mod">
          <ac:chgData name="Rob Luijten" userId="3656dec8-07ff-49b6-baa7-7de42837e1f6" providerId="ADAL" clId="{AEBB90EE-0D4B-4924-8C4A-51495936DC42}" dt="2022-05-23T07:39:51.554" v="1630"/>
          <ac:picMkLst>
            <pc:docMk/>
            <pc:sldMk cId="875151830" sldId="327"/>
            <ac:picMk id="10" creationId="{1DDFD4F3-F209-2FA0-3CF6-B61DEC1FC482}"/>
          </ac:picMkLst>
        </pc:picChg>
        <pc:picChg chg="add del mod">
          <ac:chgData name="Rob Luijten" userId="3656dec8-07ff-49b6-baa7-7de42837e1f6" providerId="ADAL" clId="{AEBB90EE-0D4B-4924-8C4A-51495936DC42}" dt="2022-05-23T07:47:13.532" v="1646"/>
          <ac:picMkLst>
            <pc:docMk/>
            <pc:sldMk cId="875151830" sldId="327"/>
            <ac:picMk id="12" creationId="{76D01C51-5A1C-7FC2-3807-30509F73394D}"/>
          </ac:picMkLst>
        </pc:picChg>
        <pc:picChg chg="add del mod">
          <ac:chgData name="Rob Luijten" userId="3656dec8-07ff-49b6-baa7-7de42837e1f6" providerId="ADAL" clId="{AEBB90EE-0D4B-4924-8C4A-51495936DC42}" dt="2022-05-23T07:54:58.888" v="2472" actId="21"/>
          <ac:picMkLst>
            <pc:docMk/>
            <pc:sldMk cId="875151830" sldId="327"/>
            <ac:picMk id="13" creationId="{D1A2B217-542E-7F31-54B5-34B5BBCD48EA}"/>
          </ac:picMkLst>
        </pc:picChg>
      </pc:sldChg>
      <pc:sldChg chg="del">
        <pc:chgData name="Rob Luijten" userId="3656dec8-07ff-49b6-baa7-7de42837e1f6" providerId="ADAL" clId="{AEBB90EE-0D4B-4924-8C4A-51495936DC42}" dt="2022-05-23T07:26:18.456" v="159" actId="47"/>
        <pc:sldMkLst>
          <pc:docMk/>
          <pc:sldMk cId="2206158047" sldId="327"/>
        </pc:sldMkLst>
      </pc:sldChg>
      <pc:sldChg chg="addSp delSp modSp new mod">
        <pc:chgData name="Rob Luijten" userId="3656dec8-07ff-49b6-baa7-7de42837e1f6" providerId="ADAL" clId="{AEBB90EE-0D4B-4924-8C4A-51495936DC42}" dt="2022-05-23T07:56:32.785" v="2497" actId="1076"/>
        <pc:sldMkLst>
          <pc:docMk/>
          <pc:sldMk cId="2736798990" sldId="328"/>
        </pc:sldMkLst>
        <pc:spChg chg="del">
          <ac:chgData name="Rob Luijten" userId="3656dec8-07ff-49b6-baa7-7de42837e1f6" providerId="ADAL" clId="{AEBB90EE-0D4B-4924-8C4A-51495936DC42}" dt="2022-05-23T07:44:16.339" v="1635" actId="478"/>
          <ac:spMkLst>
            <pc:docMk/>
            <pc:sldMk cId="2736798990" sldId="328"/>
            <ac:spMk id="2" creationId="{B4C84B4A-3F1E-779D-36A7-CDD54DB141E7}"/>
          </ac:spMkLst>
        </pc:spChg>
        <pc:spChg chg="del">
          <ac:chgData name="Rob Luijten" userId="3656dec8-07ff-49b6-baa7-7de42837e1f6" providerId="ADAL" clId="{AEBB90EE-0D4B-4924-8C4A-51495936DC42}" dt="2022-05-23T07:42:18.092" v="1632"/>
          <ac:spMkLst>
            <pc:docMk/>
            <pc:sldMk cId="2736798990" sldId="328"/>
            <ac:spMk id="3" creationId="{4BF527D4-F066-29FE-D420-1457D4841EB3}"/>
          </ac:spMkLst>
        </pc:spChg>
        <pc:spChg chg="add del mod">
          <ac:chgData name="Rob Luijten" userId="3656dec8-07ff-49b6-baa7-7de42837e1f6" providerId="ADAL" clId="{AEBB90EE-0D4B-4924-8C4A-51495936DC42}" dt="2022-05-23T07:44:13.734" v="1634" actId="478"/>
          <ac:spMkLst>
            <pc:docMk/>
            <pc:sldMk cId="2736798990" sldId="328"/>
            <ac:spMk id="9" creationId="{A8A58B63-43CB-90C1-98B1-E04ADE8D25BC}"/>
          </ac:spMkLst>
        </pc:spChg>
        <pc:spChg chg="add mod">
          <ac:chgData name="Rob Luijten" userId="3656dec8-07ff-49b6-baa7-7de42837e1f6" providerId="ADAL" clId="{AEBB90EE-0D4B-4924-8C4A-51495936DC42}" dt="2022-05-23T07:56:32.785" v="2497" actId="1076"/>
          <ac:spMkLst>
            <pc:docMk/>
            <pc:sldMk cId="2736798990" sldId="328"/>
            <ac:spMk id="14" creationId="{209D873E-1346-EF69-E6FD-0131F89D2285}"/>
          </ac:spMkLst>
        </pc:spChg>
        <pc:picChg chg="add del mod">
          <ac:chgData name="Rob Luijten" userId="3656dec8-07ff-49b6-baa7-7de42837e1f6" providerId="ADAL" clId="{AEBB90EE-0D4B-4924-8C4A-51495936DC42}" dt="2022-05-23T07:42:21.564" v="1633" actId="478"/>
          <ac:picMkLst>
            <pc:docMk/>
            <pc:sldMk cId="2736798990" sldId="328"/>
            <ac:picMk id="7" creationId="{FDB27648-F07F-CF71-CDDF-95B2F50D55B4}"/>
          </ac:picMkLst>
        </pc:picChg>
        <pc:picChg chg="add mod">
          <ac:chgData name="Rob Luijten" userId="3656dec8-07ff-49b6-baa7-7de42837e1f6" providerId="ADAL" clId="{AEBB90EE-0D4B-4924-8C4A-51495936DC42}" dt="2022-05-23T07:44:20.549" v="1637" actId="1076"/>
          <ac:picMkLst>
            <pc:docMk/>
            <pc:sldMk cId="2736798990" sldId="328"/>
            <ac:picMk id="11" creationId="{5777587A-D3A1-88E2-7DBA-7238F54C0A15}"/>
          </ac:picMkLst>
        </pc:picChg>
        <pc:picChg chg="add mod">
          <ac:chgData name="Rob Luijten" userId="3656dec8-07ff-49b6-baa7-7de42837e1f6" providerId="ADAL" clId="{AEBB90EE-0D4B-4924-8C4A-51495936DC42}" dt="2022-05-23T07:56:32.785" v="2497" actId="1076"/>
          <ac:picMkLst>
            <pc:docMk/>
            <pc:sldMk cId="2736798990" sldId="328"/>
            <ac:picMk id="13" creationId="{19D73160-291D-39E3-3417-904B2053F3DD}"/>
          </ac:picMkLst>
        </pc:picChg>
      </pc:sldChg>
      <pc:sldChg chg="addSp delSp modSp add mod">
        <pc:chgData name="Rob Luijten" userId="3656dec8-07ff-49b6-baa7-7de42837e1f6" providerId="ADAL" clId="{AEBB90EE-0D4B-4924-8C4A-51495936DC42}" dt="2022-05-23T07:58:05.990" v="2580" actId="255"/>
        <pc:sldMkLst>
          <pc:docMk/>
          <pc:sldMk cId="1107284886" sldId="329"/>
        </pc:sldMkLst>
        <pc:spChg chg="mod">
          <ac:chgData name="Rob Luijten" userId="3656dec8-07ff-49b6-baa7-7de42837e1f6" providerId="ADAL" clId="{AEBB90EE-0D4B-4924-8C4A-51495936DC42}" dt="2022-05-23T07:58:05.990" v="2580" actId="255"/>
          <ac:spMkLst>
            <pc:docMk/>
            <pc:sldMk cId="1107284886" sldId="329"/>
            <ac:spMk id="3" creationId="{5B0A2E09-2DCF-3C29-80E4-E895F399A9D3}"/>
          </ac:spMkLst>
        </pc:spChg>
        <pc:spChg chg="del">
          <ac:chgData name="Rob Luijten" userId="3656dec8-07ff-49b6-baa7-7de42837e1f6" providerId="ADAL" clId="{AEBB90EE-0D4B-4924-8C4A-51495936DC42}" dt="2022-05-23T07:46:31.699" v="1641" actId="478"/>
          <ac:spMkLst>
            <pc:docMk/>
            <pc:sldMk cId="1107284886" sldId="329"/>
            <ac:spMk id="11" creationId="{72AF6517-A299-CEFD-EFA6-C036A267A9E3}"/>
          </ac:spMkLst>
        </pc:spChg>
        <pc:picChg chg="del">
          <ac:chgData name="Rob Luijten" userId="3656dec8-07ff-49b6-baa7-7de42837e1f6" providerId="ADAL" clId="{AEBB90EE-0D4B-4924-8C4A-51495936DC42}" dt="2022-05-23T07:46:31.699" v="1641" actId="478"/>
          <ac:picMkLst>
            <pc:docMk/>
            <pc:sldMk cId="1107284886" sldId="329"/>
            <ac:picMk id="10" creationId="{1DDFD4F3-F209-2FA0-3CF6-B61DEC1FC482}"/>
          </ac:picMkLst>
        </pc:picChg>
        <pc:picChg chg="add del mod">
          <ac:chgData name="Rob Luijten" userId="3656dec8-07ff-49b6-baa7-7de42837e1f6" providerId="ADAL" clId="{AEBB90EE-0D4B-4924-8C4A-51495936DC42}" dt="2022-05-23T07:53:56.010" v="2464" actId="21"/>
          <ac:picMkLst>
            <pc:docMk/>
            <pc:sldMk cId="1107284886" sldId="329"/>
            <ac:picMk id="2050" creationId="{6BD9C884-685F-E774-934E-4950270BA0D5}"/>
          </ac:picMkLst>
        </pc:picChg>
      </pc:sldChg>
      <pc:sldChg chg="addSp delSp modSp add mod modClrScheme chgLayout">
        <pc:chgData name="Rob Luijten" userId="3656dec8-07ff-49b6-baa7-7de42837e1f6" providerId="ADAL" clId="{AEBB90EE-0D4B-4924-8C4A-51495936DC42}" dt="2022-05-23T07:55:18.815" v="2484" actId="26606"/>
        <pc:sldMkLst>
          <pc:docMk/>
          <pc:sldMk cId="655846572" sldId="330"/>
        </pc:sldMkLst>
        <pc:spChg chg="del">
          <ac:chgData name="Rob Luijten" userId="3656dec8-07ff-49b6-baa7-7de42837e1f6" providerId="ADAL" clId="{AEBB90EE-0D4B-4924-8C4A-51495936DC42}" dt="2022-05-23T07:55:09.505" v="2478" actId="478"/>
          <ac:spMkLst>
            <pc:docMk/>
            <pc:sldMk cId="655846572" sldId="330"/>
            <ac:spMk id="2" creationId="{B8AD7E9C-148D-21EE-AADE-1055611948DA}"/>
          </ac:spMkLst>
        </pc:spChg>
        <pc:spChg chg="del">
          <ac:chgData name="Rob Luijten" userId="3656dec8-07ff-49b6-baa7-7de42837e1f6" providerId="ADAL" clId="{AEBB90EE-0D4B-4924-8C4A-51495936DC42}" dt="2022-05-23T07:55:08.327" v="2477" actId="478"/>
          <ac:spMkLst>
            <pc:docMk/>
            <pc:sldMk cId="655846572" sldId="330"/>
            <ac:spMk id="3" creationId="{5B0A2E09-2DCF-3C29-80E4-E895F399A9D3}"/>
          </ac:spMkLst>
        </pc:spChg>
        <pc:spChg chg="mod ord">
          <ac:chgData name="Rob Luijten" userId="3656dec8-07ff-49b6-baa7-7de42837e1f6" providerId="ADAL" clId="{AEBB90EE-0D4B-4924-8C4A-51495936DC42}" dt="2022-05-23T07:55:18.815" v="2484" actId="26606"/>
          <ac:spMkLst>
            <pc:docMk/>
            <pc:sldMk cId="655846572" sldId="330"/>
            <ac:spMk id="4" creationId="{EACD4235-3EED-AEC9-F6CE-186F91336266}"/>
          </ac:spMkLst>
        </pc:spChg>
        <pc:spChg chg="mod">
          <ac:chgData name="Rob Luijten" userId="3656dec8-07ff-49b6-baa7-7de42837e1f6" providerId="ADAL" clId="{AEBB90EE-0D4B-4924-8C4A-51495936DC42}" dt="2022-05-23T07:55:18.815" v="2484" actId="26606"/>
          <ac:spMkLst>
            <pc:docMk/>
            <pc:sldMk cId="655846572" sldId="330"/>
            <ac:spMk id="5" creationId="{B5DBAF65-8364-73E3-4CA6-606F283DCA36}"/>
          </ac:spMkLst>
        </pc:spChg>
        <pc:spChg chg="mod">
          <ac:chgData name="Rob Luijten" userId="3656dec8-07ff-49b6-baa7-7de42837e1f6" providerId="ADAL" clId="{AEBB90EE-0D4B-4924-8C4A-51495936DC42}" dt="2022-05-23T07:55:18.815" v="2484" actId="26606"/>
          <ac:spMkLst>
            <pc:docMk/>
            <pc:sldMk cId="655846572" sldId="330"/>
            <ac:spMk id="6" creationId="{1DED6A12-1E39-E7B2-F5F2-C325EE6004D5}"/>
          </ac:spMkLst>
        </pc:spChg>
        <pc:spChg chg="add del mod">
          <ac:chgData name="Rob Luijten" userId="3656dec8-07ff-49b6-baa7-7de42837e1f6" providerId="ADAL" clId="{AEBB90EE-0D4B-4924-8C4A-51495936DC42}" dt="2022-05-23T07:55:12.702" v="2481" actId="478"/>
          <ac:spMkLst>
            <pc:docMk/>
            <pc:sldMk cId="655846572" sldId="330"/>
            <ac:spMk id="8" creationId="{3FD10475-8CAC-E95E-BB05-6F2C260EA9FF}"/>
          </ac:spMkLst>
        </pc:spChg>
        <pc:spChg chg="del mod">
          <ac:chgData name="Rob Luijten" userId="3656dec8-07ff-49b6-baa7-7de42837e1f6" providerId="ADAL" clId="{AEBB90EE-0D4B-4924-8C4A-51495936DC42}" dt="2022-05-23T07:55:06.077" v="2476" actId="478"/>
          <ac:spMkLst>
            <pc:docMk/>
            <pc:sldMk cId="655846572" sldId="330"/>
            <ac:spMk id="11" creationId="{72AF6517-A299-CEFD-EFA6-C036A267A9E3}"/>
          </ac:spMkLst>
        </pc:spChg>
        <pc:spChg chg="add del mod">
          <ac:chgData name="Rob Luijten" userId="3656dec8-07ff-49b6-baa7-7de42837e1f6" providerId="ADAL" clId="{AEBB90EE-0D4B-4924-8C4A-51495936DC42}" dt="2022-05-23T07:55:11.111" v="2480" actId="478"/>
          <ac:spMkLst>
            <pc:docMk/>
            <pc:sldMk cId="655846572" sldId="330"/>
            <ac:spMk id="12" creationId="{B5F4C448-7297-A3BF-ECE3-A4774854B90A}"/>
          </ac:spMkLst>
        </pc:spChg>
        <pc:picChg chg="del">
          <ac:chgData name="Rob Luijten" userId="3656dec8-07ff-49b6-baa7-7de42837e1f6" providerId="ADAL" clId="{AEBB90EE-0D4B-4924-8C4A-51495936DC42}" dt="2022-05-23T07:55:04.327" v="2475" actId="478"/>
          <ac:picMkLst>
            <pc:docMk/>
            <pc:sldMk cId="655846572" sldId="330"/>
            <ac:picMk id="10" creationId="{1DDFD4F3-F209-2FA0-3CF6-B61DEC1FC482}"/>
          </ac:picMkLst>
        </pc:picChg>
        <pc:picChg chg="add mod">
          <ac:chgData name="Rob Luijten" userId="3656dec8-07ff-49b6-baa7-7de42837e1f6" providerId="ADAL" clId="{AEBB90EE-0D4B-4924-8C4A-51495936DC42}" dt="2022-05-23T07:55:18.815" v="2484" actId="26606"/>
          <ac:picMkLst>
            <pc:docMk/>
            <pc:sldMk cId="655846572" sldId="330"/>
            <ac:picMk id="13" creationId="{68A26E45-F9E3-2F2C-AE86-BA453E498A0E}"/>
          </ac:picMkLst>
        </pc:picChg>
      </pc:sldChg>
      <pc:sldChg chg="addSp modSp new mod">
        <pc:chgData name="Rob Luijten" userId="3656dec8-07ff-49b6-baa7-7de42837e1f6" providerId="ADAL" clId="{AEBB90EE-0D4B-4924-8C4A-51495936DC42}" dt="2022-05-23T08:06:18.497" v="2783" actId="20577"/>
        <pc:sldMkLst>
          <pc:docMk/>
          <pc:sldMk cId="1098878608" sldId="331"/>
        </pc:sldMkLst>
        <pc:spChg chg="mod">
          <ac:chgData name="Rob Luijten" userId="3656dec8-07ff-49b6-baa7-7de42837e1f6" providerId="ADAL" clId="{AEBB90EE-0D4B-4924-8C4A-51495936DC42}" dt="2022-05-23T08:00:30.769" v="2599" actId="20577"/>
          <ac:spMkLst>
            <pc:docMk/>
            <pc:sldMk cId="1098878608" sldId="331"/>
            <ac:spMk id="2" creationId="{F60D70C9-7D7A-96D1-A04B-B83E42E2864E}"/>
          </ac:spMkLst>
        </pc:spChg>
        <pc:spChg chg="mod">
          <ac:chgData name="Rob Luijten" userId="3656dec8-07ff-49b6-baa7-7de42837e1f6" providerId="ADAL" clId="{AEBB90EE-0D4B-4924-8C4A-51495936DC42}" dt="2022-05-23T08:06:18.497" v="2783" actId="20577"/>
          <ac:spMkLst>
            <pc:docMk/>
            <pc:sldMk cId="1098878608" sldId="331"/>
            <ac:spMk id="3" creationId="{2232B60E-D251-526C-DC65-10D3ABDC3DD2}"/>
          </ac:spMkLst>
        </pc:spChg>
        <pc:spChg chg="add mod">
          <ac:chgData name="Rob Luijten" userId="3656dec8-07ff-49b6-baa7-7de42837e1f6" providerId="ADAL" clId="{AEBB90EE-0D4B-4924-8C4A-51495936DC42}" dt="2022-05-23T08:06:05.133" v="2778" actId="1076"/>
          <ac:spMkLst>
            <pc:docMk/>
            <pc:sldMk cId="1098878608" sldId="331"/>
            <ac:spMk id="9" creationId="{30F7F043-D3F3-9FBF-906A-D7967EB90666}"/>
          </ac:spMkLst>
        </pc:spChg>
        <pc:picChg chg="add mod">
          <ac:chgData name="Rob Luijten" userId="3656dec8-07ff-49b6-baa7-7de42837e1f6" providerId="ADAL" clId="{AEBB90EE-0D4B-4924-8C4A-51495936DC42}" dt="2022-05-23T08:06:05.133" v="2778" actId="1076"/>
          <ac:picMkLst>
            <pc:docMk/>
            <pc:sldMk cId="1098878608" sldId="331"/>
            <ac:picMk id="8" creationId="{496CEF2A-4565-46F0-CF33-F294F769A4A1}"/>
          </ac:picMkLst>
        </pc:picChg>
      </pc:sldChg>
      <pc:sldChg chg="addSp delSp modSp new mod">
        <pc:chgData name="Rob Luijten" userId="3656dec8-07ff-49b6-baa7-7de42837e1f6" providerId="ADAL" clId="{AEBB90EE-0D4B-4924-8C4A-51495936DC42}" dt="2022-05-23T08:10:58.539" v="3169" actId="1076"/>
        <pc:sldMkLst>
          <pc:docMk/>
          <pc:sldMk cId="572532172" sldId="332"/>
        </pc:sldMkLst>
        <pc:spChg chg="mod">
          <ac:chgData name="Rob Luijten" userId="3656dec8-07ff-49b6-baa7-7de42837e1f6" providerId="ADAL" clId="{AEBB90EE-0D4B-4924-8C4A-51495936DC42}" dt="2022-05-23T08:07:19.487" v="2819" actId="20577"/>
          <ac:spMkLst>
            <pc:docMk/>
            <pc:sldMk cId="572532172" sldId="332"/>
            <ac:spMk id="2" creationId="{C82D602A-7A5A-B809-AEAC-F82410C67557}"/>
          </ac:spMkLst>
        </pc:spChg>
        <pc:spChg chg="mod">
          <ac:chgData name="Rob Luijten" userId="3656dec8-07ff-49b6-baa7-7de42837e1f6" providerId="ADAL" clId="{AEBB90EE-0D4B-4924-8C4A-51495936DC42}" dt="2022-05-23T08:10:58.539" v="3169" actId="1076"/>
          <ac:spMkLst>
            <pc:docMk/>
            <pc:sldMk cId="572532172" sldId="332"/>
            <ac:spMk id="3" creationId="{B07B843B-242A-E839-5006-E79BE0D0F079}"/>
          </ac:spMkLst>
        </pc:spChg>
        <pc:picChg chg="add mod">
          <ac:chgData name="Rob Luijten" userId="3656dec8-07ff-49b6-baa7-7de42837e1f6" providerId="ADAL" clId="{AEBB90EE-0D4B-4924-8C4A-51495936DC42}" dt="2022-05-23T08:10:39.085" v="3163" actId="1076"/>
          <ac:picMkLst>
            <pc:docMk/>
            <pc:sldMk cId="572532172" sldId="332"/>
            <ac:picMk id="5122" creationId="{E50AC4BF-B4FF-F56B-D520-B4F728CB6D75}"/>
          </ac:picMkLst>
        </pc:picChg>
        <pc:picChg chg="add del mod">
          <ac:chgData name="Rob Luijten" userId="3656dec8-07ff-49b6-baa7-7de42837e1f6" providerId="ADAL" clId="{AEBB90EE-0D4B-4924-8C4A-51495936DC42}" dt="2022-05-23T08:09:06.584" v="3139"/>
          <ac:picMkLst>
            <pc:docMk/>
            <pc:sldMk cId="572532172" sldId="332"/>
            <ac:picMk id="5124" creationId="{DD7F7704-EA2C-9C0D-33AD-52E7A985C257}"/>
          </ac:picMkLst>
        </pc:picChg>
        <pc:picChg chg="add mod">
          <ac:chgData name="Rob Luijten" userId="3656dec8-07ff-49b6-baa7-7de42837e1f6" providerId="ADAL" clId="{AEBB90EE-0D4B-4924-8C4A-51495936DC42}" dt="2022-05-23T08:10:45.444" v="3166" actId="1076"/>
          <ac:picMkLst>
            <pc:docMk/>
            <pc:sldMk cId="572532172" sldId="332"/>
            <ac:picMk id="5126" creationId="{3AC2C474-A241-0680-F1FD-4090DB973E2D}"/>
          </ac:picMkLst>
        </pc:picChg>
        <pc:picChg chg="add del mod">
          <ac:chgData name="Rob Luijten" userId="3656dec8-07ff-49b6-baa7-7de42837e1f6" providerId="ADAL" clId="{AEBB90EE-0D4B-4924-8C4A-51495936DC42}" dt="2022-05-23T08:09:45.710" v="3146"/>
          <ac:picMkLst>
            <pc:docMk/>
            <pc:sldMk cId="572532172" sldId="332"/>
            <ac:picMk id="5128" creationId="{A8AA13F6-51F9-0DE5-9636-83F23FF015C1}"/>
          </ac:picMkLst>
        </pc:picChg>
        <pc:picChg chg="add mod">
          <ac:chgData name="Rob Luijten" userId="3656dec8-07ff-49b6-baa7-7de42837e1f6" providerId="ADAL" clId="{AEBB90EE-0D4B-4924-8C4A-51495936DC42}" dt="2022-05-23T08:10:42.771" v="3165" actId="14100"/>
          <ac:picMkLst>
            <pc:docMk/>
            <pc:sldMk cId="572532172" sldId="332"/>
            <ac:picMk id="5130" creationId="{9209F1A3-835A-9019-B7D5-10AC3F6F0F8D}"/>
          </ac:picMkLst>
        </pc:picChg>
      </pc:sldChg>
    </pc:docChg>
  </pc:docChgLst>
  <pc:docChgLst>
    <pc:chgData name="Rob Luijten" userId="3656dec8-07ff-49b6-baa7-7de42837e1f6" providerId="ADAL" clId="{FE1907FB-7B8A-4389-AF75-B4DE1D83835F}"/>
    <pc:docChg chg="undo custSel addSld delSld modSld sldOrd">
      <pc:chgData name="Rob Luijten" userId="3656dec8-07ff-49b6-baa7-7de42837e1f6" providerId="ADAL" clId="{FE1907FB-7B8A-4389-AF75-B4DE1D83835F}" dt="2022-02-21T19:29:39.874" v="10153" actId="20577"/>
      <pc:docMkLst>
        <pc:docMk/>
      </pc:docMkLst>
      <pc:sldChg chg="addSp delSp modSp mod">
        <pc:chgData name="Rob Luijten" userId="3656dec8-07ff-49b6-baa7-7de42837e1f6" providerId="ADAL" clId="{FE1907FB-7B8A-4389-AF75-B4DE1D83835F}" dt="2022-02-21T16:10:34.324" v="114" actId="1036"/>
        <pc:sldMkLst>
          <pc:docMk/>
          <pc:sldMk cId="2574358565" sldId="257"/>
        </pc:sldMkLst>
        <pc:spChg chg="mod">
          <ac:chgData name="Rob Luijten" userId="3656dec8-07ff-49b6-baa7-7de42837e1f6" providerId="ADAL" clId="{FE1907FB-7B8A-4389-AF75-B4DE1D83835F}" dt="2022-02-21T16:05:02.297" v="15" actId="20577"/>
          <ac:spMkLst>
            <pc:docMk/>
            <pc:sldMk cId="2574358565" sldId="257"/>
            <ac:spMk id="2" creationId="{00000000-0000-0000-0000-000000000000}"/>
          </ac:spMkLst>
        </pc:spChg>
        <pc:spChg chg="mod">
          <ac:chgData name="Rob Luijten" userId="3656dec8-07ff-49b6-baa7-7de42837e1f6" providerId="ADAL" clId="{FE1907FB-7B8A-4389-AF75-B4DE1D83835F}" dt="2022-02-21T16:10:34.324" v="114" actId="1036"/>
          <ac:spMkLst>
            <pc:docMk/>
            <pc:sldMk cId="2574358565" sldId="257"/>
            <ac:spMk id="3" creationId="{00000000-0000-0000-0000-000000000000}"/>
          </ac:spMkLst>
        </pc:spChg>
        <pc:spChg chg="del mod">
          <ac:chgData name="Rob Luijten" userId="3656dec8-07ff-49b6-baa7-7de42837e1f6" providerId="ADAL" clId="{FE1907FB-7B8A-4389-AF75-B4DE1D83835F}" dt="2022-02-21T16:05:30.225" v="47" actId="478"/>
          <ac:spMkLst>
            <pc:docMk/>
            <pc:sldMk cId="2574358565" sldId="257"/>
            <ac:spMk id="4" creationId="{C90B4974-1D50-4DA6-9278-9B74F5E868C0}"/>
          </ac:spMkLst>
        </pc:spChg>
        <pc:picChg chg="add del">
          <ac:chgData name="Rob Luijten" userId="3656dec8-07ff-49b6-baa7-7de42837e1f6" providerId="ADAL" clId="{FE1907FB-7B8A-4389-AF75-B4DE1D83835F}" dt="2022-02-21T16:06:23.040" v="49"/>
          <ac:picMkLst>
            <pc:docMk/>
            <pc:sldMk cId="2574358565" sldId="257"/>
            <ac:picMk id="1026" creationId="{7EC1BC92-42B6-42D8-9077-0F8FB0EEC0A5}"/>
          </ac:picMkLst>
        </pc:picChg>
        <pc:picChg chg="add mod">
          <ac:chgData name="Rob Luijten" userId="3656dec8-07ff-49b6-baa7-7de42837e1f6" providerId="ADAL" clId="{FE1907FB-7B8A-4389-AF75-B4DE1D83835F}" dt="2022-02-21T16:09:55.415" v="59" actId="732"/>
          <ac:picMkLst>
            <pc:docMk/>
            <pc:sldMk cId="2574358565" sldId="257"/>
            <ac:picMk id="1028" creationId="{C1C9B78E-9B31-42C1-8D7F-97C9851FCE9E}"/>
          </ac:picMkLst>
        </pc:picChg>
      </pc:sldChg>
      <pc:sldChg chg="addSp modSp mod modNotesTx">
        <pc:chgData name="Rob Luijten" userId="3656dec8-07ff-49b6-baa7-7de42837e1f6" providerId="ADAL" clId="{FE1907FB-7B8A-4389-AF75-B4DE1D83835F}" dt="2022-02-21T18:02:44.986" v="3026" actId="790"/>
        <pc:sldMkLst>
          <pc:docMk/>
          <pc:sldMk cId="2725839977" sldId="307"/>
        </pc:sldMkLst>
        <pc:spChg chg="add mod">
          <ac:chgData name="Rob Luijten" userId="3656dec8-07ff-49b6-baa7-7de42837e1f6" providerId="ADAL" clId="{FE1907FB-7B8A-4389-AF75-B4DE1D83835F}" dt="2022-02-21T16:17:38.450" v="566" actId="207"/>
          <ac:spMkLst>
            <pc:docMk/>
            <pc:sldMk cId="2725839977" sldId="307"/>
            <ac:spMk id="5" creationId="{AEC201C4-80AF-410D-9722-DA8B631DE67C}"/>
          </ac:spMkLst>
        </pc:spChg>
        <pc:spChg chg="mod">
          <ac:chgData name="Rob Luijten" userId="3656dec8-07ff-49b6-baa7-7de42837e1f6" providerId="ADAL" clId="{FE1907FB-7B8A-4389-AF75-B4DE1D83835F}" dt="2022-02-21T18:02:44.986" v="3026" actId="790"/>
          <ac:spMkLst>
            <pc:docMk/>
            <pc:sldMk cId="2725839977" sldId="307"/>
            <ac:spMk id="8" creationId="{2E58751F-FA98-4DF6-BF0C-E4D07A83E432}"/>
          </ac:spMkLst>
        </pc:spChg>
        <pc:spChg chg="mod">
          <ac:chgData name="Rob Luijten" userId="3656dec8-07ff-49b6-baa7-7de42837e1f6" providerId="ADAL" clId="{FE1907FB-7B8A-4389-AF75-B4DE1D83835F}" dt="2022-02-21T16:10:54.599" v="141" actId="20577"/>
          <ac:spMkLst>
            <pc:docMk/>
            <pc:sldMk cId="2725839977" sldId="307"/>
            <ac:spMk id="9" creationId="{FD25673A-273D-4FB9-BD11-28B8206B1CA8}"/>
          </ac:spMkLst>
        </pc:spChg>
        <pc:spChg chg="mod">
          <ac:chgData name="Rob Luijten" userId="3656dec8-07ff-49b6-baa7-7de42837e1f6" providerId="ADAL" clId="{FE1907FB-7B8A-4389-AF75-B4DE1D83835F}" dt="2022-02-21T16:11:07.683" v="192" actId="1076"/>
          <ac:spMkLst>
            <pc:docMk/>
            <pc:sldMk cId="2725839977" sldId="307"/>
            <ac:spMk id="13" creationId="{DA9880A2-D8C3-4D88-BB6D-DF530C7C6F30}"/>
          </ac:spMkLst>
        </pc:spChg>
      </pc:sldChg>
      <pc:sldChg chg="modSp new del mod">
        <pc:chgData name="Rob Luijten" userId="3656dec8-07ff-49b6-baa7-7de42837e1f6" providerId="ADAL" clId="{FE1907FB-7B8A-4389-AF75-B4DE1D83835F}" dt="2022-02-21T16:52:14.403" v="1112" actId="47"/>
        <pc:sldMkLst>
          <pc:docMk/>
          <pc:sldMk cId="387652769" sldId="308"/>
        </pc:sldMkLst>
        <pc:spChg chg="mod">
          <ac:chgData name="Rob Luijten" userId="3656dec8-07ff-49b6-baa7-7de42837e1f6" providerId="ADAL" clId="{FE1907FB-7B8A-4389-AF75-B4DE1D83835F}" dt="2022-02-21T16:34:00.722" v="589" actId="20577"/>
          <ac:spMkLst>
            <pc:docMk/>
            <pc:sldMk cId="387652769" sldId="308"/>
            <ac:spMk id="2" creationId="{E1CCBA53-3C6B-4B33-BDFC-71270F1BE367}"/>
          </ac:spMkLst>
        </pc:spChg>
        <pc:spChg chg="mod">
          <ac:chgData name="Rob Luijten" userId="3656dec8-07ff-49b6-baa7-7de42837e1f6" providerId="ADAL" clId="{FE1907FB-7B8A-4389-AF75-B4DE1D83835F}" dt="2022-02-21T16:35:48.715" v="657" actId="20577"/>
          <ac:spMkLst>
            <pc:docMk/>
            <pc:sldMk cId="387652769" sldId="308"/>
            <ac:spMk id="3" creationId="{0DC37C02-479E-4C70-9E09-9BF2EDA40E8F}"/>
          </ac:spMkLst>
        </pc:spChg>
      </pc:sldChg>
      <pc:sldChg chg="del">
        <pc:chgData name="Rob Luijten" userId="3656dec8-07ff-49b6-baa7-7de42837e1f6" providerId="ADAL" clId="{FE1907FB-7B8A-4389-AF75-B4DE1D83835F}" dt="2022-02-21T16:10:47.225" v="129" actId="47"/>
        <pc:sldMkLst>
          <pc:docMk/>
          <pc:sldMk cId="1990601314" sldId="308"/>
        </pc:sldMkLst>
      </pc:sldChg>
      <pc:sldChg chg="addSp delSp modSp new mod">
        <pc:chgData name="Rob Luijten" userId="3656dec8-07ff-49b6-baa7-7de42837e1f6" providerId="ADAL" clId="{FE1907FB-7B8A-4389-AF75-B4DE1D83835F}" dt="2022-02-21T16:56:19.253" v="1398" actId="478"/>
        <pc:sldMkLst>
          <pc:docMk/>
          <pc:sldMk cId="1080926081" sldId="309"/>
        </pc:sldMkLst>
        <pc:spChg chg="mod">
          <ac:chgData name="Rob Luijten" userId="3656dec8-07ff-49b6-baa7-7de42837e1f6" providerId="ADAL" clId="{FE1907FB-7B8A-4389-AF75-B4DE1D83835F}" dt="2022-02-21T16:46:44.519" v="739" actId="1036"/>
          <ac:spMkLst>
            <pc:docMk/>
            <pc:sldMk cId="1080926081" sldId="309"/>
            <ac:spMk id="2" creationId="{9AAFCB65-6A34-4C21-AFAD-88F2F766EA51}"/>
          </ac:spMkLst>
        </pc:spChg>
        <pc:spChg chg="del">
          <ac:chgData name="Rob Luijten" userId="3656dec8-07ff-49b6-baa7-7de42837e1f6" providerId="ADAL" clId="{FE1907FB-7B8A-4389-AF75-B4DE1D83835F}" dt="2022-02-21T16:41:17.055" v="659" actId="931"/>
          <ac:spMkLst>
            <pc:docMk/>
            <pc:sldMk cId="1080926081" sldId="309"/>
            <ac:spMk id="3" creationId="{270BD74D-2DB4-41F1-AE2B-F06B5FF3155E}"/>
          </ac:spMkLst>
        </pc:spChg>
        <pc:spChg chg="del">
          <ac:chgData name="Rob Luijten" userId="3656dec8-07ff-49b6-baa7-7de42837e1f6" providerId="ADAL" clId="{FE1907FB-7B8A-4389-AF75-B4DE1D83835F}" dt="2022-02-21T16:56:18.265" v="1397" actId="478"/>
          <ac:spMkLst>
            <pc:docMk/>
            <pc:sldMk cId="1080926081" sldId="309"/>
            <ac:spMk id="5" creationId="{0643B4E2-AABF-4E39-88C2-D17CEB9D31F1}"/>
          </ac:spMkLst>
        </pc:spChg>
        <pc:spChg chg="del">
          <ac:chgData name="Rob Luijten" userId="3656dec8-07ff-49b6-baa7-7de42837e1f6" providerId="ADAL" clId="{FE1907FB-7B8A-4389-AF75-B4DE1D83835F}" dt="2022-02-21T16:56:19.253" v="1398" actId="478"/>
          <ac:spMkLst>
            <pc:docMk/>
            <pc:sldMk cId="1080926081" sldId="309"/>
            <ac:spMk id="6" creationId="{DC8C5033-CED0-4242-99A4-0728ECCF49F3}"/>
          </ac:spMkLst>
        </pc:spChg>
        <pc:spChg chg="add mod">
          <ac:chgData name="Rob Luijten" userId="3656dec8-07ff-49b6-baa7-7de42837e1f6" providerId="ADAL" clId="{FE1907FB-7B8A-4389-AF75-B4DE1D83835F}" dt="2022-02-21T16:46:53.786" v="757" actId="20577"/>
          <ac:spMkLst>
            <pc:docMk/>
            <pc:sldMk cId="1080926081" sldId="309"/>
            <ac:spMk id="10" creationId="{0939EDFA-A70C-43E6-8E7E-64475547E115}"/>
          </ac:spMkLst>
        </pc:spChg>
        <pc:spChg chg="add mod">
          <ac:chgData name="Rob Luijten" userId="3656dec8-07ff-49b6-baa7-7de42837e1f6" providerId="ADAL" clId="{FE1907FB-7B8A-4389-AF75-B4DE1D83835F}" dt="2022-02-21T16:49:11.198" v="854" actId="1037"/>
          <ac:spMkLst>
            <pc:docMk/>
            <pc:sldMk cId="1080926081" sldId="309"/>
            <ac:spMk id="11" creationId="{86AF8723-5327-4D41-9E35-A42F45665FA1}"/>
          </ac:spMkLst>
        </pc:spChg>
        <pc:picChg chg="add mod">
          <ac:chgData name="Rob Luijten" userId="3656dec8-07ff-49b6-baa7-7de42837e1f6" providerId="ADAL" clId="{FE1907FB-7B8A-4389-AF75-B4DE1D83835F}" dt="2022-02-21T16:45:55.429" v="719"/>
          <ac:picMkLst>
            <pc:docMk/>
            <pc:sldMk cId="1080926081" sldId="309"/>
            <ac:picMk id="8" creationId="{26BA5A84-22CA-4657-AA80-FAD1CD3BED39}"/>
          </ac:picMkLst>
        </pc:picChg>
        <pc:picChg chg="add mod">
          <ac:chgData name="Rob Luijten" userId="3656dec8-07ff-49b6-baa7-7de42837e1f6" providerId="ADAL" clId="{FE1907FB-7B8A-4389-AF75-B4DE1D83835F}" dt="2022-02-21T16:46:09.581" v="720"/>
          <ac:picMkLst>
            <pc:docMk/>
            <pc:sldMk cId="1080926081" sldId="309"/>
            <ac:picMk id="9" creationId="{275504D9-0AB1-4A76-B7EA-239D9133EAAA}"/>
          </ac:picMkLst>
        </pc:picChg>
      </pc:sldChg>
      <pc:sldChg chg="del">
        <pc:chgData name="Rob Luijten" userId="3656dec8-07ff-49b6-baa7-7de42837e1f6" providerId="ADAL" clId="{FE1907FB-7B8A-4389-AF75-B4DE1D83835F}" dt="2022-02-21T16:10:50.516" v="130" actId="47"/>
        <pc:sldMkLst>
          <pc:docMk/>
          <pc:sldMk cId="1443683280" sldId="309"/>
        </pc:sldMkLst>
      </pc:sldChg>
      <pc:sldChg chg="del">
        <pc:chgData name="Rob Luijten" userId="3656dec8-07ff-49b6-baa7-7de42837e1f6" providerId="ADAL" clId="{FE1907FB-7B8A-4389-AF75-B4DE1D83835F}" dt="2022-02-21T16:10:47.078" v="128" actId="47"/>
        <pc:sldMkLst>
          <pc:docMk/>
          <pc:sldMk cId="2339466528" sldId="310"/>
        </pc:sldMkLst>
      </pc:sldChg>
      <pc:sldChg chg="addSp delSp modSp new mod">
        <pc:chgData name="Rob Luijten" userId="3656dec8-07ff-49b6-baa7-7de42837e1f6" providerId="ADAL" clId="{FE1907FB-7B8A-4389-AF75-B4DE1D83835F}" dt="2022-02-21T18:02:50.759" v="3027" actId="20577"/>
        <pc:sldMkLst>
          <pc:docMk/>
          <pc:sldMk cId="3450156338" sldId="310"/>
        </pc:sldMkLst>
        <pc:spChg chg="mod">
          <ac:chgData name="Rob Luijten" userId="3656dec8-07ff-49b6-baa7-7de42837e1f6" providerId="ADAL" clId="{FE1907FB-7B8A-4389-AF75-B4DE1D83835F}" dt="2022-02-21T16:47:32.113" v="801" actId="20577"/>
          <ac:spMkLst>
            <pc:docMk/>
            <pc:sldMk cId="3450156338" sldId="310"/>
            <ac:spMk id="2" creationId="{F0E6C68C-36A1-4EAB-B64C-CA660C34A16B}"/>
          </ac:spMkLst>
        </pc:spChg>
        <pc:spChg chg="del">
          <ac:chgData name="Rob Luijten" userId="3656dec8-07ff-49b6-baa7-7de42837e1f6" providerId="ADAL" clId="{FE1907FB-7B8A-4389-AF75-B4DE1D83835F}" dt="2022-02-21T16:47:51.266" v="802" actId="931"/>
          <ac:spMkLst>
            <pc:docMk/>
            <pc:sldMk cId="3450156338" sldId="310"/>
            <ac:spMk id="3" creationId="{D718D7F8-AD31-4BE3-BD03-77FEEF2A4729}"/>
          </ac:spMkLst>
        </pc:spChg>
        <pc:spChg chg="del">
          <ac:chgData name="Rob Luijten" userId="3656dec8-07ff-49b6-baa7-7de42837e1f6" providerId="ADAL" clId="{FE1907FB-7B8A-4389-AF75-B4DE1D83835F}" dt="2022-02-21T16:56:09.896" v="1392" actId="478"/>
          <ac:spMkLst>
            <pc:docMk/>
            <pc:sldMk cId="3450156338" sldId="310"/>
            <ac:spMk id="5" creationId="{C7B9427C-2DB7-47D1-82DE-2C86B4A1CC46}"/>
          </ac:spMkLst>
        </pc:spChg>
        <pc:spChg chg="del">
          <ac:chgData name="Rob Luijten" userId="3656dec8-07ff-49b6-baa7-7de42837e1f6" providerId="ADAL" clId="{FE1907FB-7B8A-4389-AF75-B4DE1D83835F}" dt="2022-02-21T16:56:12.429" v="1393" actId="478"/>
          <ac:spMkLst>
            <pc:docMk/>
            <pc:sldMk cId="3450156338" sldId="310"/>
            <ac:spMk id="6" creationId="{3FF21906-C211-4B8E-B31A-5E0C2C8B31E5}"/>
          </ac:spMkLst>
        </pc:spChg>
        <pc:spChg chg="add mod">
          <ac:chgData name="Rob Luijten" userId="3656dec8-07ff-49b6-baa7-7de42837e1f6" providerId="ADAL" clId="{FE1907FB-7B8A-4389-AF75-B4DE1D83835F}" dt="2022-02-21T16:48:55.933" v="847" actId="1038"/>
          <ac:spMkLst>
            <pc:docMk/>
            <pc:sldMk cId="3450156338" sldId="310"/>
            <ac:spMk id="9" creationId="{905C35E2-7832-4C40-9D13-13900822C217}"/>
          </ac:spMkLst>
        </pc:spChg>
        <pc:spChg chg="add mod">
          <ac:chgData name="Rob Luijten" userId="3656dec8-07ff-49b6-baa7-7de42837e1f6" providerId="ADAL" clId="{FE1907FB-7B8A-4389-AF75-B4DE1D83835F}" dt="2022-02-21T18:02:50.759" v="3027" actId="20577"/>
          <ac:spMkLst>
            <pc:docMk/>
            <pc:sldMk cId="3450156338" sldId="310"/>
            <ac:spMk id="10" creationId="{41D860E3-7247-4D5D-82E5-38F424A8830A}"/>
          </ac:spMkLst>
        </pc:spChg>
        <pc:picChg chg="add mod">
          <ac:chgData name="Rob Luijten" userId="3656dec8-07ff-49b6-baa7-7de42837e1f6" providerId="ADAL" clId="{FE1907FB-7B8A-4389-AF75-B4DE1D83835F}" dt="2022-02-21T16:48:19.351" v="807"/>
          <ac:picMkLst>
            <pc:docMk/>
            <pc:sldMk cId="3450156338" sldId="310"/>
            <ac:picMk id="8" creationId="{3BC4AFC3-461D-464D-8E31-C24DBF8A1B25}"/>
          </ac:picMkLst>
        </pc:picChg>
      </pc:sldChg>
      <pc:sldChg chg="del">
        <pc:chgData name="Rob Luijten" userId="3656dec8-07ff-49b6-baa7-7de42837e1f6" providerId="ADAL" clId="{FE1907FB-7B8A-4389-AF75-B4DE1D83835F}" dt="2022-02-21T16:10:46.797" v="126" actId="47"/>
        <pc:sldMkLst>
          <pc:docMk/>
          <pc:sldMk cId="177591369" sldId="311"/>
        </pc:sldMkLst>
      </pc:sldChg>
      <pc:sldChg chg="addSp delSp modSp add mod ord modAnim modNotesTx">
        <pc:chgData name="Rob Luijten" userId="3656dec8-07ff-49b6-baa7-7de42837e1f6" providerId="ADAL" clId="{FE1907FB-7B8A-4389-AF75-B4DE1D83835F}" dt="2022-02-21T18:59:29.424" v="6534"/>
        <pc:sldMkLst>
          <pc:docMk/>
          <pc:sldMk cId="1564067866" sldId="311"/>
        </pc:sldMkLst>
        <pc:spChg chg="mod">
          <ac:chgData name="Rob Luijten" userId="3656dec8-07ff-49b6-baa7-7de42837e1f6" providerId="ADAL" clId="{FE1907FB-7B8A-4389-AF75-B4DE1D83835F}" dt="2022-02-21T18:59:18.664" v="6533" actId="20577"/>
          <ac:spMkLst>
            <pc:docMk/>
            <pc:sldMk cId="1564067866" sldId="311"/>
            <ac:spMk id="3" creationId="{0DC37C02-479E-4C70-9E09-9BF2EDA40E8F}"/>
          </ac:spMkLst>
        </pc:spChg>
        <pc:spChg chg="del mod">
          <ac:chgData name="Rob Luijten" userId="3656dec8-07ff-49b6-baa7-7de42837e1f6" providerId="ADAL" clId="{FE1907FB-7B8A-4389-AF75-B4DE1D83835F}" dt="2022-02-21T16:56:16.431" v="1396" actId="478"/>
          <ac:spMkLst>
            <pc:docMk/>
            <pc:sldMk cId="1564067866" sldId="311"/>
            <ac:spMk id="5" creationId="{1303618B-EDD4-43AC-939E-AD49721B4385}"/>
          </ac:spMkLst>
        </pc:spChg>
        <pc:spChg chg="del">
          <ac:chgData name="Rob Luijten" userId="3656dec8-07ff-49b6-baa7-7de42837e1f6" providerId="ADAL" clId="{FE1907FB-7B8A-4389-AF75-B4DE1D83835F}" dt="2022-02-21T16:56:14.096" v="1394" actId="478"/>
          <ac:spMkLst>
            <pc:docMk/>
            <pc:sldMk cId="1564067866" sldId="311"/>
            <ac:spMk id="6" creationId="{61BFD7CD-4822-4448-BD98-A161544403FC}"/>
          </ac:spMkLst>
        </pc:spChg>
        <pc:picChg chg="add mod">
          <ac:chgData name="Rob Luijten" userId="3656dec8-07ff-49b6-baa7-7de42837e1f6" providerId="ADAL" clId="{FE1907FB-7B8A-4389-AF75-B4DE1D83835F}" dt="2022-02-21T16:52:09.832" v="1111" actId="1076"/>
          <ac:picMkLst>
            <pc:docMk/>
            <pc:sldMk cId="1564067866" sldId="311"/>
            <ac:picMk id="1026" creationId="{330C4097-A074-4F9C-B3EF-4EC1F684D3C0}"/>
          </ac:picMkLst>
        </pc:picChg>
      </pc:sldChg>
      <pc:sldChg chg="addSp modSp add mod">
        <pc:chgData name="Rob Luijten" userId="3656dec8-07ff-49b6-baa7-7de42837e1f6" providerId="ADAL" clId="{FE1907FB-7B8A-4389-AF75-B4DE1D83835F}" dt="2022-02-21T17:49:10.724" v="1434" actId="1038"/>
        <pc:sldMkLst>
          <pc:docMk/>
          <pc:sldMk cId="1146338" sldId="312"/>
        </pc:sldMkLst>
        <pc:spChg chg="add mod">
          <ac:chgData name="Rob Luijten" userId="3656dec8-07ff-49b6-baa7-7de42837e1f6" providerId="ADAL" clId="{FE1907FB-7B8A-4389-AF75-B4DE1D83835F}" dt="2022-02-21T17:49:10.724" v="1434" actId="1038"/>
          <ac:spMkLst>
            <pc:docMk/>
            <pc:sldMk cId="1146338" sldId="312"/>
            <ac:spMk id="6" creationId="{86CF922A-AF74-42E6-8E6F-4E77CFB4F15E}"/>
          </ac:spMkLst>
        </pc:spChg>
      </pc:sldChg>
      <pc:sldChg chg="del">
        <pc:chgData name="Rob Luijten" userId="3656dec8-07ff-49b6-baa7-7de42837e1f6" providerId="ADAL" clId="{FE1907FB-7B8A-4389-AF75-B4DE1D83835F}" dt="2022-02-21T16:10:46.655" v="125" actId="47"/>
        <pc:sldMkLst>
          <pc:docMk/>
          <pc:sldMk cId="4149902131" sldId="312"/>
        </pc:sldMkLst>
      </pc:sldChg>
      <pc:sldChg chg="del">
        <pc:chgData name="Rob Luijten" userId="3656dec8-07ff-49b6-baa7-7de42837e1f6" providerId="ADAL" clId="{FE1907FB-7B8A-4389-AF75-B4DE1D83835F}" dt="2022-02-21T16:10:46.516" v="124" actId="47"/>
        <pc:sldMkLst>
          <pc:docMk/>
          <pc:sldMk cId="1407685101" sldId="313"/>
        </pc:sldMkLst>
      </pc:sldChg>
      <pc:sldChg chg="addSp delSp modSp new mod">
        <pc:chgData name="Rob Luijten" userId="3656dec8-07ff-49b6-baa7-7de42837e1f6" providerId="ADAL" clId="{FE1907FB-7B8A-4389-AF75-B4DE1D83835F}" dt="2022-02-21T18:08:13.821" v="3229" actId="20577"/>
        <pc:sldMkLst>
          <pc:docMk/>
          <pc:sldMk cId="1621896118" sldId="313"/>
        </pc:sldMkLst>
        <pc:spChg chg="mod">
          <ac:chgData name="Rob Luijten" userId="3656dec8-07ff-49b6-baa7-7de42837e1f6" providerId="ADAL" clId="{FE1907FB-7B8A-4389-AF75-B4DE1D83835F}" dt="2022-02-21T17:49:38.197" v="1455" actId="20577"/>
          <ac:spMkLst>
            <pc:docMk/>
            <pc:sldMk cId="1621896118" sldId="313"/>
            <ac:spMk id="2" creationId="{E8D6F64F-B670-4BF8-A31D-2416073EB372}"/>
          </ac:spMkLst>
        </pc:spChg>
        <pc:spChg chg="del">
          <ac:chgData name="Rob Luijten" userId="3656dec8-07ff-49b6-baa7-7de42837e1f6" providerId="ADAL" clId="{FE1907FB-7B8A-4389-AF75-B4DE1D83835F}" dt="2022-02-21T17:49:43.285" v="1456"/>
          <ac:spMkLst>
            <pc:docMk/>
            <pc:sldMk cId="1621896118" sldId="313"/>
            <ac:spMk id="3" creationId="{AB245465-34DB-4EF0-8E6B-72AA30115428}"/>
          </ac:spMkLst>
        </pc:spChg>
        <pc:spChg chg="add del mod">
          <ac:chgData name="Rob Luijten" userId="3656dec8-07ff-49b6-baa7-7de42837e1f6" providerId="ADAL" clId="{FE1907FB-7B8A-4389-AF75-B4DE1D83835F}" dt="2022-02-21T17:49:55.381" v="1469" actId="478"/>
          <ac:spMkLst>
            <pc:docMk/>
            <pc:sldMk cId="1621896118" sldId="313"/>
            <ac:spMk id="7" creationId="{9437FF4B-C428-41AD-9192-363C112E91A1}"/>
          </ac:spMkLst>
        </pc:spChg>
        <pc:spChg chg="add del mod">
          <ac:chgData name="Rob Luijten" userId="3656dec8-07ff-49b6-baa7-7de42837e1f6" providerId="ADAL" clId="{FE1907FB-7B8A-4389-AF75-B4DE1D83835F}" dt="2022-02-21T17:49:57.598" v="1471" actId="478"/>
          <ac:spMkLst>
            <pc:docMk/>
            <pc:sldMk cId="1621896118" sldId="313"/>
            <ac:spMk id="9" creationId="{970CE220-D6CF-486D-BDF2-90C4D362FFB5}"/>
          </ac:spMkLst>
        </pc:spChg>
        <pc:spChg chg="add mod">
          <ac:chgData name="Rob Luijten" userId="3656dec8-07ff-49b6-baa7-7de42837e1f6" providerId="ADAL" clId="{FE1907FB-7B8A-4389-AF75-B4DE1D83835F}" dt="2022-02-21T18:08:13.821" v="3229" actId="20577"/>
          <ac:spMkLst>
            <pc:docMk/>
            <pc:sldMk cId="1621896118" sldId="313"/>
            <ac:spMk id="10" creationId="{D0F33911-B660-433F-BEE3-1CD608E74E38}"/>
          </ac:spMkLst>
        </pc:spChg>
        <pc:picChg chg="add del">
          <ac:chgData name="Rob Luijten" userId="3656dec8-07ff-49b6-baa7-7de42837e1f6" providerId="ADAL" clId="{FE1907FB-7B8A-4389-AF75-B4DE1D83835F}" dt="2022-02-21T18:06:20.950" v="3171" actId="22"/>
          <ac:picMkLst>
            <pc:docMk/>
            <pc:sldMk cId="1621896118" sldId="313"/>
            <ac:picMk id="7" creationId="{DFF6635A-D1E2-40C1-8343-5A600A9D5649}"/>
          </ac:picMkLst>
        </pc:picChg>
      </pc:sldChg>
      <pc:sldChg chg="modSp add mod">
        <pc:chgData name="Rob Luijten" userId="3656dec8-07ff-49b6-baa7-7de42837e1f6" providerId="ADAL" clId="{FE1907FB-7B8A-4389-AF75-B4DE1D83835F}" dt="2022-02-21T18:08:02.165" v="3228" actId="20577"/>
        <pc:sldMkLst>
          <pc:docMk/>
          <pc:sldMk cId="884016806" sldId="314"/>
        </pc:sldMkLst>
        <pc:spChg chg="mod">
          <ac:chgData name="Rob Luijten" userId="3656dec8-07ff-49b6-baa7-7de42837e1f6" providerId="ADAL" clId="{FE1907FB-7B8A-4389-AF75-B4DE1D83835F}" dt="2022-02-21T17:52:29.526" v="1919" actId="20577"/>
          <ac:spMkLst>
            <pc:docMk/>
            <pc:sldMk cId="884016806" sldId="314"/>
            <ac:spMk id="2" creationId="{E8D6F64F-B670-4BF8-A31D-2416073EB372}"/>
          </ac:spMkLst>
        </pc:spChg>
        <pc:spChg chg="mod">
          <ac:chgData name="Rob Luijten" userId="3656dec8-07ff-49b6-baa7-7de42837e1f6" providerId="ADAL" clId="{FE1907FB-7B8A-4389-AF75-B4DE1D83835F}" dt="2022-02-21T18:08:02.165" v="3228" actId="20577"/>
          <ac:spMkLst>
            <pc:docMk/>
            <pc:sldMk cId="884016806" sldId="314"/>
            <ac:spMk id="10" creationId="{D0F33911-B660-433F-BEE3-1CD608E74E38}"/>
          </ac:spMkLst>
        </pc:spChg>
      </pc:sldChg>
      <pc:sldChg chg="del">
        <pc:chgData name="Rob Luijten" userId="3656dec8-07ff-49b6-baa7-7de42837e1f6" providerId="ADAL" clId="{FE1907FB-7B8A-4389-AF75-B4DE1D83835F}" dt="2022-02-21T16:10:46.375" v="123" actId="47"/>
        <pc:sldMkLst>
          <pc:docMk/>
          <pc:sldMk cId="3308521853" sldId="314"/>
        </pc:sldMkLst>
      </pc:sldChg>
      <pc:sldChg chg="del">
        <pc:chgData name="Rob Luijten" userId="3656dec8-07ff-49b6-baa7-7de42837e1f6" providerId="ADAL" clId="{FE1907FB-7B8A-4389-AF75-B4DE1D83835F}" dt="2022-02-21T16:10:46.230" v="122" actId="47"/>
        <pc:sldMkLst>
          <pc:docMk/>
          <pc:sldMk cId="258696779" sldId="315"/>
        </pc:sldMkLst>
      </pc:sldChg>
      <pc:sldChg chg="addSp delSp modSp new mod">
        <pc:chgData name="Rob Luijten" userId="3656dec8-07ff-49b6-baa7-7de42837e1f6" providerId="ADAL" clId="{FE1907FB-7B8A-4389-AF75-B4DE1D83835F}" dt="2022-02-21T18:05:46.498" v="3169" actId="1037"/>
        <pc:sldMkLst>
          <pc:docMk/>
          <pc:sldMk cId="3625606005" sldId="315"/>
        </pc:sldMkLst>
        <pc:spChg chg="mod">
          <ac:chgData name="Rob Luijten" userId="3656dec8-07ff-49b6-baa7-7de42837e1f6" providerId="ADAL" clId="{FE1907FB-7B8A-4389-AF75-B4DE1D83835F}" dt="2022-02-21T17:55:17.349" v="2304" actId="20577"/>
          <ac:spMkLst>
            <pc:docMk/>
            <pc:sldMk cId="3625606005" sldId="315"/>
            <ac:spMk id="2" creationId="{927411BE-62C7-4A1C-AF9D-D673AE0B70FB}"/>
          </ac:spMkLst>
        </pc:spChg>
        <pc:spChg chg="add del mod">
          <ac:chgData name="Rob Luijten" userId="3656dec8-07ff-49b6-baa7-7de42837e1f6" providerId="ADAL" clId="{FE1907FB-7B8A-4389-AF75-B4DE1D83835F}" dt="2022-02-21T17:56:03.611" v="2436" actId="403"/>
          <ac:spMkLst>
            <pc:docMk/>
            <pc:sldMk cId="3625606005" sldId="315"/>
            <ac:spMk id="3" creationId="{D8079AF8-1833-4B96-91DD-D1D5176A3B9B}"/>
          </ac:spMkLst>
        </pc:spChg>
        <pc:spChg chg="add del mod">
          <ac:chgData name="Rob Luijten" userId="3656dec8-07ff-49b6-baa7-7de42837e1f6" providerId="ADAL" clId="{FE1907FB-7B8A-4389-AF75-B4DE1D83835F}" dt="2022-02-21T17:55:23.416" v="2308"/>
          <ac:spMkLst>
            <pc:docMk/>
            <pc:sldMk cId="3625606005" sldId="315"/>
            <ac:spMk id="7" creationId="{A2045149-8DBB-45C3-9F12-DFB86CD380ED}"/>
          </ac:spMkLst>
        </pc:spChg>
        <pc:spChg chg="add mod">
          <ac:chgData name="Rob Luijten" userId="3656dec8-07ff-49b6-baa7-7de42837e1f6" providerId="ADAL" clId="{FE1907FB-7B8A-4389-AF75-B4DE1D83835F}" dt="2022-02-21T17:55:30.765" v="2325" actId="20577"/>
          <ac:spMkLst>
            <pc:docMk/>
            <pc:sldMk cId="3625606005" sldId="315"/>
            <ac:spMk id="8" creationId="{C95B3DB6-D68F-4B16-9112-548C52D6D6E9}"/>
          </ac:spMkLst>
        </pc:spChg>
        <pc:spChg chg="add mod">
          <ac:chgData name="Rob Luijten" userId="3656dec8-07ff-49b6-baa7-7de42837e1f6" providerId="ADAL" clId="{FE1907FB-7B8A-4389-AF75-B4DE1D83835F}" dt="2022-02-21T18:05:27.471" v="3126" actId="1035"/>
          <ac:spMkLst>
            <pc:docMk/>
            <pc:sldMk cId="3625606005" sldId="315"/>
            <ac:spMk id="10" creationId="{CC8281E5-0E6E-4E23-86D2-A99424C34AC5}"/>
          </ac:spMkLst>
        </pc:spChg>
        <pc:picChg chg="add mod">
          <ac:chgData name="Rob Luijten" userId="3656dec8-07ff-49b6-baa7-7de42837e1f6" providerId="ADAL" clId="{FE1907FB-7B8A-4389-AF75-B4DE1D83835F}" dt="2022-02-21T18:05:46.498" v="3169" actId="1037"/>
          <ac:picMkLst>
            <pc:docMk/>
            <pc:sldMk cId="3625606005" sldId="315"/>
            <ac:picMk id="9" creationId="{E0A3BC9C-E6CC-4CD2-8AEE-05B3FDEBCAD4}"/>
          </ac:picMkLst>
        </pc:picChg>
      </pc:sldChg>
      <pc:sldChg chg="del">
        <pc:chgData name="Rob Luijten" userId="3656dec8-07ff-49b6-baa7-7de42837e1f6" providerId="ADAL" clId="{FE1907FB-7B8A-4389-AF75-B4DE1D83835F}" dt="2022-02-21T16:10:46.086" v="121" actId="47"/>
        <pc:sldMkLst>
          <pc:docMk/>
          <pc:sldMk cId="2963422970" sldId="316"/>
        </pc:sldMkLst>
      </pc:sldChg>
      <pc:sldChg chg="addSp delSp modSp add mod ord modClrScheme chgLayout">
        <pc:chgData name="Rob Luijten" userId="3656dec8-07ff-49b6-baa7-7de42837e1f6" providerId="ADAL" clId="{FE1907FB-7B8A-4389-AF75-B4DE1D83835F}" dt="2022-02-21T17:59:21.988" v="2621" actId="1076"/>
        <pc:sldMkLst>
          <pc:docMk/>
          <pc:sldMk cId="3066017020" sldId="316"/>
        </pc:sldMkLst>
        <pc:spChg chg="mod">
          <ac:chgData name="Rob Luijten" userId="3656dec8-07ff-49b6-baa7-7de42837e1f6" providerId="ADAL" clId="{FE1907FB-7B8A-4389-AF75-B4DE1D83835F}" dt="2022-02-21T17:59:16.950" v="2620" actId="26606"/>
          <ac:spMkLst>
            <pc:docMk/>
            <pc:sldMk cId="3066017020" sldId="316"/>
            <ac:spMk id="2" creationId="{E8D6F64F-B670-4BF8-A31D-2416073EB372}"/>
          </ac:spMkLst>
        </pc:spChg>
        <pc:spChg chg="mod ord">
          <ac:chgData name="Rob Luijten" userId="3656dec8-07ff-49b6-baa7-7de42837e1f6" providerId="ADAL" clId="{FE1907FB-7B8A-4389-AF75-B4DE1D83835F}" dt="2022-02-21T17:59:16.950" v="2620" actId="26606"/>
          <ac:spMkLst>
            <pc:docMk/>
            <pc:sldMk cId="3066017020" sldId="316"/>
            <ac:spMk id="4" creationId="{3D999AD7-31B7-467D-B432-D5D1D09EB753}"/>
          </ac:spMkLst>
        </pc:spChg>
        <pc:spChg chg="mod">
          <ac:chgData name="Rob Luijten" userId="3656dec8-07ff-49b6-baa7-7de42837e1f6" providerId="ADAL" clId="{FE1907FB-7B8A-4389-AF75-B4DE1D83835F}" dt="2022-02-21T17:59:16.950" v="2620" actId="26606"/>
          <ac:spMkLst>
            <pc:docMk/>
            <pc:sldMk cId="3066017020" sldId="316"/>
            <ac:spMk id="5" creationId="{3DF70AAB-99D0-4652-A41E-21D0D0D65732}"/>
          </ac:spMkLst>
        </pc:spChg>
        <pc:spChg chg="mod">
          <ac:chgData name="Rob Luijten" userId="3656dec8-07ff-49b6-baa7-7de42837e1f6" providerId="ADAL" clId="{FE1907FB-7B8A-4389-AF75-B4DE1D83835F}" dt="2022-02-21T17:59:16.950" v="2620" actId="26606"/>
          <ac:spMkLst>
            <pc:docMk/>
            <pc:sldMk cId="3066017020" sldId="316"/>
            <ac:spMk id="6" creationId="{2FA47E19-A462-4045-8BB0-C727AB9A48EF}"/>
          </ac:spMkLst>
        </pc:spChg>
        <pc:spChg chg="mod ord">
          <ac:chgData name="Rob Luijten" userId="3656dec8-07ff-49b6-baa7-7de42837e1f6" providerId="ADAL" clId="{FE1907FB-7B8A-4389-AF75-B4DE1D83835F}" dt="2022-02-21T17:59:21.988" v="2621" actId="1076"/>
          <ac:spMkLst>
            <pc:docMk/>
            <pc:sldMk cId="3066017020" sldId="316"/>
            <ac:spMk id="10" creationId="{D0F33911-B660-433F-BEE3-1CD608E74E38}"/>
          </ac:spMkLst>
        </pc:spChg>
        <pc:spChg chg="add del mod">
          <ac:chgData name="Rob Luijten" userId="3656dec8-07ff-49b6-baa7-7de42837e1f6" providerId="ADAL" clId="{FE1907FB-7B8A-4389-AF75-B4DE1D83835F}" dt="2022-02-21T17:59:16.950" v="2620" actId="26606"/>
          <ac:spMkLst>
            <pc:docMk/>
            <pc:sldMk cId="3066017020" sldId="316"/>
            <ac:spMk id="73" creationId="{5CAC492B-6E6D-4D4C-81E0-0984AD5FCE53}"/>
          </ac:spMkLst>
        </pc:spChg>
        <pc:spChg chg="add mod">
          <ac:chgData name="Rob Luijten" userId="3656dec8-07ff-49b6-baa7-7de42837e1f6" providerId="ADAL" clId="{FE1907FB-7B8A-4389-AF75-B4DE1D83835F}" dt="2022-02-21T17:59:16.950" v="2620" actId="26606"/>
          <ac:spMkLst>
            <pc:docMk/>
            <pc:sldMk cId="3066017020" sldId="316"/>
            <ac:spMk id="137" creationId="{B6A3045C-AFD7-44D8-99DF-280C90ADEC59}"/>
          </ac:spMkLst>
        </pc:spChg>
        <pc:picChg chg="add del mod">
          <ac:chgData name="Rob Luijten" userId="3656dec8-07ff-49b6-baa7-7de42837e1f6" providerId="ADAL" clId="{FE1907FB-7B8A-4389-AF75-B4DE1D83835F}" dt="2022-02-21T17:57:36.260" v="2615" actId="478"/>
          <ac:picMkLst>
            <pc:docMk/>
            <pc:sldMk cId="3066017020" sldId="316"/>
            <ac:picMk id="2050" creationId="{5CB8C8CA-A8A2-4663-8714-0C47567F6890}"/>
          </ac:picMkLst>
        </pc:picChg>
        <pc:picChg chg="add mod">
          <ac:chgData name="Rob Luijten" userId="3656dec8-07ff-49b6-baa7-7de42837e1f6" providerId="ADAL" clId="{FE1907FB-7B8A-4389-AF75-B4DE1D83835F}" dt="2022-02-21T17:59:16.950" v="2620" actId="26606"/>
          <ac:picMkLst>
            <pc:docMk/>
            <pc:sldMk cId="3066017020" sldId="316"/>
            <ac:picMk id="2052" creationId="{C72E56EE-FECA-486B-9DE0-4C5D9D5D9723}"/>
          </ac:picMkLst>
        </pc:picChg>
      </pc:sldChg>
      <pc:sldChg chg="modSp new del mod">
        <pc:chgData name="Rob Luijten" userId="3656dec8-07ff-49b6-baa7-7de42837e1f6" providerId="ADAL" clId="{FE1907FB-7B8A-4389-AF75-B4DE1D83835F}" dt="2022-02-21T17:56:23.411" v="2455" actId="47"/>
        <pc:sldMkLst>
          <pc:docMk/>
          <pc:sldMk cId="3588240644" sldId="316"/>
        </pc:sldMkLst>
        <pc:spChg chg="mod">
          <ac:chgData name="Rob Luijten" userId="3656dec8-07ff-49b6-baa7-7de42837e1f6" providerId="ADAL" clId="{FE1907FB-7B8A-4389-AF75-B4DE1D83835F}" dt="2022-02-21T17:56:20.052" v="2454" actId="20577"/>
          <ac:spMkLst>
            <pc:docMk/>
            <pc:sldMk cId="3588240644" sldId="316"/>
            <ac:spMk id="2" creationId="{1F785993-828E-4BB0-8032-5EB9890A437A}"/>
          </ac:spMkLst>
        </pc:spChg>
      </pc:sldChg>
      <pc:sldChg chg="add del">
        <pc:chgData name="Rob Luijten" userId="3656dec8-07ff-49b6-baa7-7de42837e1f6" providerId="ADAL" clId="{FE1907FB-7B8A-4389-AF75-B4DE1D83835F}" dt="2022-02-21T17:59:38.905" v="2623"/>
        <pc:sldMkLst>
          <pc:docMk/>
          <pc:sldMk cId="320264062" sldId="317"/>
        </pc:sldMkLst>
      </pc:sldChg>
      <pc:sldChg chg="del">
        <pc:chgData name="Rob Luijten" userId="3656dec8-07ff-49b6-baa7-7de42837e1f6" providerId="ADAL" clId="{FE1907FB-7B8A-4389-AF75-B4DE1D83835F}" dt="2022-02-21T16:10:45.949" v="120" actId="47"/>
        <pc:sldMkLst>
          <pc:docMk/>
          <pc:sldMk cId="1513197226" sldId="317"/>
        </pc:sldMkLst>
      </pc:sldChg>
      <pc:sldChg chg="modSp add mod">
        <pc:chgData name="Rob Luijten" userId="3656dec8-07ff-49b6-baa7-7de42837e1f6" providerId="ADAL" clId="{FE1907FB-7B8A-4389-AF75-B4DE1D83835F}" dt="2022-02-21T18:07:52.830" v="3227" actId="5793"/>
        <pc:sldMkLst>
          <pc:docMk/>
          <pc:sldMk cId="4151936239" sldId="317"/>
        </pc:sldMkLst>
        <pc:spChg chg="mod">
          <ac:chgData name="Rob Luijten" userId="3656dec8-07ff-49b6-baa7-7de42837e1f6" providerId="ADAL" clId="{FE1907FB-7B8A-4389-AF75-B4DE1D83835F}" dt="2022-02-21T17:59:45.541" v="2645" actId="20577"/>
          <ac:spMkLst>
            <pc:docMk/>
            <pc:sldMk cId="4151936239" sldId="317"/>
            <ac:spMk id="2" creationId="{E8D6F64F-B670-4BF8-A31D-2416073EB372}"/>
          </ac:spMkLst>
        </pc:spChg>
        <pc:spChg chg="mod">
          <ac:chgData name="Rob Luijten" userId="3656dec8-07ff-49b6-baa7-7de42837e1f6" providerId="ADAL" clId="{FE1907FB-7B8A-4389-AF75-B4DE1D83835F}" dt="2022-02-21T18:07:52.830" v="3227" actId="5793"/>
          <ac:spMkLst>
            <pc:docMk/>
            <pc:sldMk cId="4151936239" sldId="317"/>
            <ac:spMk id="10" creationId="{D0F33911-B660-433F-BEE3-1CD608E74E38}"/>
          </ac:spMkLst>
        </pc:spChg>
      </pc:sldChg>
      <pc:sldChg chg="del">
        <pc:chgData name="Rob Luijten" userId="3656dec8-07ff-49b6-baa7-7de42837e1f6" providerId="ADAL" clId="{FE1907FB-7B8A-4389-AF75-B4DE1D83835F}" dt="2022-02-21T16:10:45.808" v="119" actId="47"/>
        <pc:sldMkLst>
          <pc:docMk/>
          <pc:sldMk cId="1225810731" sldId="318"/>
        </pc:sldMkLst>
      </pc:sldChg>
      <pc:sldChg chg="addSp delSp modSp new mod">
        <pc:chgData name="Rob Luijten" userId="3656dec8-07ff-49b6-baa7-7de42837e1f6" providerId="ADAL" clId="{FE1907FB-7B8A-4389-AF75-B4DE1D83835F}" dt="2022-02-21T18:06:55.387" v="3209" actId="1038"/>
        <pc:sldMkLst>
          <pc:docMk/>
          <pc:sldMk cId="3310071840" sldId="318"/>
        </pc:sldMkLst>
        <pc:spChg chg="mod">
          <ac:chgData name="Rob Luijten" userId="3656dec8-07ff-49b6-baa7-7de42837e1f6" providerId="ADAL" clId="{FE1907FB-7B8A-4389-AF75-B4DE1D83835F}" dt="2022-02-21T18:06:32.432" v="3189" actId="20577"/>
          <ac:spMkLst>
            <pc:docMk/>
            <pc:sldMk cId="3310071840" sldId="318"/>
            <ac:spMk id="2" creationId="{857DB1FC-B5AE-45CD-AD55-7174595AA0CB}"/>
          </ac:spMkLst>
        </pc:spChg>
        <pc:spChg chg="del">
          <ac:chgData name="Rob Luijten" userId="3656dec8-07ff-49b6-baa7-7de42837e1f6" providerId="ADAL" clId="{FE1907FB-7B8A-4389-AF75-B4DE1D83835F}" dt="2022-02-21T18:06:34.618" v="3190" actId="478"/>
          <ac:spMkLst>
            <pc:docMk/>
            <pc:sldMk cId="3310071840" sldId="318"/>
            <ac:spMk id="3" creationId="{3AA02DFD-31C2-4742-A489-BBF575714626}"/>
          </ac:spMkLst>
        </pc:spChg>
        <pc:spChg chg="del">
          <ac:chgData name="Rob Luijten" userId="3656dec8-07ff-49b6-baa7-7de42837e1f6" providerId="ADAL" clId="{FE1907FB-7B8A-4389-AF75-B4DE1D83835F}" dt="2022-02-21T18:06:48.115" v="3197" actId="478"/>
          <ac:spMkLst>
            <pc:docMk/>
            <pc:sldMk cId="3310071840" sldId="318"/>
            <ac:spMk id="5" creationId="{964DBB46-886D-45F0-9A28-7E2C6DD6C218}"/>
          </ac:spMkLst>
        </pc:spChg>
        <pc:spChg chg="del">
          <ac:chgData name="Rob Luijten" userId="3656dec8-07ff-49b6-baa7-7de42837e1f6" providerId="ADAL" clId="{FE1907FB-7B8A-4389-AF75-B4DE1D83835F}" dt="2022-02-21T18:06:48.883" v="3198" actId="478"/>
          <ac:spMkLst>
            <pc:docMk/>
            <pc:sldMk cId="3310071840" sldId="318"/>
            <ac:spMk id="6" creationId="{C1BC665A-52C7-43B7-92D9-2FD1B951DB5F}"/>
          </ac:spMkLst>
        </pc:spChg>
        <pc:picChg chg="add mod">
          <ac:chgData name="Rob Luijten" userId="3656dec8-07ff-49b6-baa7-7de42837e1f6" providerId="ADAL" clId="{FE1907FB-7B8A-4389-AF75-B4DE1D83835F}" dt="2022-02-21T18:06:55.387" v="3209" actId="1038"/>
          <ac:picMkLst>
            <pc:docMk/>
            <pc:sldMk cId="3310071840" sldId="318"/>
            <ac:picMk id="8" creationId="{61FFBEC7-03DB-4F47-B17E-7F9D5D53FEA8}"/>
          </ac:picMkLst>
        </pc:picChg>
      </pc:sldChg>
      <pc:sldChg chg="addSp delSp modSp new mod modClrScheme chgLayout">
        <pc:chgData name="Rob Luijten" userId="3656dec8-07ff-49b6-baa7-7de42837e1f6" providerId="ADAL" clId="{FE1907FB-7B8A-4389-AF75-B4DE1D83835F}" dt="2022-02-21T18:22:31.530" v="3323" actId="20577"/>
        <pc:sldMkLst>
          <pc:docMk/>
          <pc:sldMk cId="524375848" sldId="319"/>
        </pc:sldMkLst>
        <pc:spChg chg="del">
          <ac:chgData name="Rob Luijten" userId="3656dec8-07ff-49b6-baa7-7de42837e1f6" providerId="ADAL" clId="{FE1907FB-7B8A-4389-AF75-B4DE1D83835F}" dt="2022-02-21T18:15:57.432" v="3232" actId="26606"/>
          <ac:spMkLst>
            <pc:docMk/>
            <pc:sldMk cId="524375848" sldId="319"/>
            <ac:spMk id="2" creationId="{4B1CB113-5AD0-4A1B-A3FB-5DE29EB5F887}"/>
          </ac:spMkLst>
        </pc:spChg>
        <pc:spChg chg="del">
          <ac:chgData name="Rob Luijten" userId="3656dec8-07ff-49b6-baa7-7de42837e1f6" providerId="ADAL" clId="{FE1907FB-7B8A-4389-AF75-B4DE1D83835F}" dt="2022-02-21T18:15:52.637" v="3231"/>
          <ac:spMkLst>
            <pc:docMk/>
            <pc:sldMk cId="524375848" sldId="319"/>
            <ac:spMk id="3" creationId="{301F8A57-4173-46CD-B033-36D72E57A7EB}"/>
          </ac:spMkLst>
        </pc:spChg>
        <pc:spChg chg="mod ord">
          <ac:chgData name="Rob Luijten" userId="3656dec8-07ff-49b6-baa7-7de42837e1f6" providerId="ADAL" clId="{FE1907FB-7B8A-4389-AF75-B4DE1D83835F}" dt="2022-02-21T18:15:57.432" v="3232" actId="26606"/>
          <ac:spMkLst>
            <pc:docMk/>
            <pc:sldMk cId="524375848" sldId="319"/>
            <ac:spMk id="4" creationId="{A52AFCCA-0A38-4EE1-8942-E17900B24892}"/>
          </ac:spMkLst>
        </pc:spChg>
        <pc:spChg chg="mod">
          <ac:chgData name="Rob Luijten" userId="3656dec8-07ff-49b6-baa7-7de42837e1f6" providerId="ADAL" clId="{FE1907FB-7B8A-4389-AF75-B4DE1D83835F}" dt="2022-02-21T18:21:51.864" v="3248" actId="1076"/>
          <ac:spMkLst>
            <pc:docMk/>
            <pc:sldMk cId="524375848" sldId="319"/>
            <ac:spMk id="5" creationId="{281257BF-468D-4793-9AF5-1A44B75756A5}"/>
          </ac:spMkLst>
        </pc:spChg>
        <pc:spChg chg="mod">
          <ac:chgData name="Rob Luijten" userId="3656dec8-07ff-49b6-baa7-7de42837e1f6" providerId="ADAL" clId="{FE1907FB-7B8A-4389-AF75-B4DE1D83835F}" dt="2022-02-21T18:15:57.432" v="3232" actId="26606"/>
          <ac:spMkLst>
            <pc:docMk/>
            <pc:sldMk cId="524375848" sldId="319"/>
            <ac:spMk id="6" creationId="{C9E4C5BE-8493-4667-AC67-5406B05CF4E9}"/>
          </ac:spMkLst>
        </pc:spChg>
        <pc:spChg chg="add del mod">
          <ac:chgData name="Rob Luijten" userId="3656dec8-07ff-49b6-baa7-7de42837e1f6" providerId="ADAL" clId="{FE1907FB-7B8A-4389-AF75-B4DE1D83835F}" dt="2022-02-21T18:19:32.903" v="3241" actId="26606"/>
          <ac:spMkLst>
            <pc:docMk/>
            <pc:sldMk cId="524375848" sldId="319"/>
            <ac:spMk id="8" creationId="{EF32AB28-3766-420C-882E-2662AF50A00B}"/>
          </ac:spMkLst>
        </pc:spChg>
        <pc:spChg chg="add del mod">
          <ac:chgData name="Rob Luijten" userId="3656dec8-07ff-49b6-baa7-7de42837e1f6" providerId="ADAL" clId="{FE1907FB-7B8A-4389-AF75-B4DE1D83835F}" dt="2022-02-21T18:22:31.530" v="3323" actId="20577"/>
          <ac:spMkLst>
            <pc:docMk/>
            <pc:sldMk cId="524375848" sldId="319"/>
            <ac:spMk id="71" creationId="{31201C47-A188-4539-9FFE-FB196E619550}"/>
          </ac:spMkLst>
        </pc:spChg>
        <pc:spChg chg="add del">
          <ac:chgData name="Rob Luijten" userId="3656dec8-07ff-49b6-baa7-7de42837e1f6" providerId="ADAL" clId="{FE1907FB-7B8A-4389-AF75-B4DE1D83835F}" dt="2022-02-21T18:19:32.903" v="3241" actId="26606"/>
          <ac:spMkLst>
            <pc:docMk/>
            <pc:sldMk cId="524375848" sldId="319"/>
            <ac:spMk id="137" creationId="{34D486CD-7EA4-4521-8FF8-99275BB0E12B}"/>
          </ac:spMkLst>
        </pc:spChg>
        <pc:picChg chg="add del mod ord">
          <ac:chgData name="Rob Luijten" userId="3656dec8-07ff-49b6-baa7-7de42837e1f6" providerId="ADAL" clId="{FE1907FB-7B8A-4389-AF75-B4DE1D83835F}" dt="2022-02-21T18:16:14.627" v="3233" actId="478"/>
          <ac:picMkLst>
            <pc:docMk/>
            <pc:sldMk cId="524375848" sldId="319"/>
            <ac:picMk id="1026" creationId="{9A5BC5BD-053E-4251-80EF-92E46242CDCC}"/>
          </ac:picMkLst>
        </pc:picChg>
        <pc:picChg chg="add del mod ord">
          <ac:chgData name="Rob Luijten" userId="3656dec8-07ff-49b6-baa7-7de42837e1f6" providerId="ADAL" clId="{FE1907FB-7B8A-4389-AF75-B4DE1D83835F}" dt="2022-02-21T18:19:47.268" v="3245" actId="478"/>
          <ac:picMkLst>
            <pc:docMk/>
            <pc:sldMk cId="524375848" sldId="319"/>
            <ac:picMk id="1028" creationId="{4F847E47-56E6-458D-A718-02C4D7FB7054}"/>
          </ac:picMkLst>
        </pc:picChg>
        <pc:picChg chg="add mod">
          <ac:chgData name="Rob Luijten" userId="3656dec8-07ff-49b6-baa7-7de42837e1f6" providerId="ADAL" clId="{FE1907FB-7B8A-4389-AF75-B4DE1D83835F}" dt="2022-02-21T18:22:10.057" v="3249" actId="732"/>
          <ac:picMkLst>
            <pc:docMk/>
            <pc:sldMk cId="524375848" sldId="319"/>
            <ac:picMk id="1030" creationId="{D0294611-2FCA-4A50-9390-F07C8AACDE0D}"/>
          </ac:picMkLst>
        </pc:picChg>
      </pc:sldChg>
      <pc:sldChg chg="del">
        <pc:chgData name="Rob Luijten" userId="3656dec8-07ff-49b6-baa7-7de42837e1f6" providerId="ADAL" clId="{FE1907FB-7B8A-4389-AF75-B4DE1D83835F}" dt="2022-02-21T16:10:45.652" v="118" actId="47"/>
        <pc:sldMkLst>
          <pc:docMk/>
          <pc:sldMk cId="2738695597" sldId="319"/>
        </pc:sldMkLst>
      </pc:sldChg>
      <pc:sldChg chg="del">
        <pc:chgData name="Rob Luijten" userId="3656dec8-07ff-49b6-baa7-7de42837e1f6" providerId="ADAL" clId="{FE1907FB-7B8A-4389-AF75-B4DE1D83835F}" dt="2022-02-21T16:10:46.939" v="127" actId="47"/>
        <pc:sldMkLst>
          <pc:docMk/>
          <pc:sldMk cId="3927977946" sldId="320"/>
        </pc:sldMkLst>
      </pc:sldChg>
      <pc:sldChg chg="addSp delSp modSp new mod modClrScheme chgLayout">
        <pc:chgData name="Rob Luijten" userId="3656dec8-07ff-49b6-baa7-7de42837e1f6" providerId="ADAL" clId="{FE1907FB-7B8A-4389-AF75-B4DE1D83835F}" dt="2022-02-21T18:23:14.599" v="3373" actId="478"/>
        <pc:sldMkLst>
          <pc:docMk/>
          <pc:sldMk cId="4127801797" sldId="320"/>
        </pc:sldMkLst>
        <pc:spChg chg="del">
          <ac:chgData name="Rob Luijten" userId="3656dec8-07ff-49b6-baa7-7de42837e1f6" providerId="ADAL" clId="{FE1907FB-7B8A-4389-AF75-B4DE1D83835F}" dt="2022-02-21T18:23:01.222" v="3326" actId="26606"/>
          <ac:spMkLst>
            <pc:docMk/>
            <pc:sldMk cId="4127801797" sldId="320"/>
            <ac:spMk id="2" creationId="{650D21EE-9C73-43AE-83F4-E85FF0377DE4}"/>
          </ac:spMkLst>
        </pc:spChg>
        <pc:spChg chg="del">
          <ac:chgData name="Rob Luijten" userId="3656dec8-07ff-49b6-baa7-7de42837e1f6" providerId="ADAL" clId="{FE1907FB-7B8A-4389-AF75-B4DE1D83835F}" dt="2022-02-21T18:22:57.949" v="3325"/>
          <ac:spMkLst>
            <pc:docMk/>
            <pc:sldMk cId="4127801797" sldId="320"/>
            <ac:spMk id="3" creationId="{931ADDB6-893F-4B38-85E4-055B79EFCC69}"/>
          </ac:spMkLst>
        </pc:spChg>
        <pc:spChg chg="mod ord">
          <ac:chgData name="Rob Luijten" userId="3656dec8-07ff-49b6-baa7-7de42837e1f6" providerId="ADAL" clId="{FE1907FB-7B8A-4389-AF75-B4DE1D83835F}" dt="2022-02-21T18:23:01.222" v="3326" actId="26606"/>
          <ac:spMkLst>
            <pc:docMk/>
            <pc:sldMk cId="4127801797" sldId="320"/>
            <ac:spMk id="4" creationId="{92FC6E2A-9465-4056-A000-5305B590695E}"/>
          </ac:spMkLst>
        </pc:spChg>
        <pc:spChg chg="mod">
          <ac:chgData name="Rob Luijten" userId="3656dec8-07ff-49b6-baa7-7de42837e1f6" providerId="ADAL" clId="{FE1907FB-7B8A-4389-AF75-B4DE1D83835F}" dt="2022-02-21T18:23:01.222" v="3326" actId="26606"/>
          <ac:spMkLst>
            <pc:docMk/>
            <pc:sldMk cId="4127801797" sldId="320"/>
            <ac:spMk id="5" creationId="{3472220F-F3CC-43D7-9395-8062EF6C7636}"/>
          </ac:spMkLst>
        </pc:spChg>
        <pc:spChg chg="mod">
          <ac:chgData name="Rob Luijten" userId="3656dec8-07ff-49b6-baa7-7de42837e1f6" providerId="ADAL" clId="{FE1907FB-7B8A-4389-AF75-B4DE1D83835F}" dt="2022-02-21T18:23:01.222" v="3326" actId="26606"/>
          <ac:spMkLst>
            <pc:docMk/>
            <pc:sldMk cId="4127801797" sldId="320"/>
            <ac:spMk id="6" creationId="{41D667B2-2665-42D9-8764-0F1A24B8353B}"/>
          </ac:spMkLst>
        </pc:spChg>
        <pc:spChg chg="add mod">
          <ac:chgData name="Rob Luijten" userId="3656dec8-07ff-49b6-baa7-7de42837e1f6" providerId="ADAL" clId="{FE1907FB-7B8A-4389-AF75-B4DE1D83835F}" dt="2022-02-21T18:23:13.295" v="3372" actId="20577"/>
          <ac:spMkLst>
            <pc:docMk/>
            <pc:sldMk cId="4127801797" sldId="320"/>
            <ac:spMk id="71" creationId="{048F2E78-ACC4-40AC-8356-2116598A57D0}"/>
          </ac:spMkLst>
        </pc:spChg>
        <pc:spChg chg="add del mod">
          <ac:chgData name="Rob Luijten" userId="3656dec8-07ff-49b6-baa7-7de42837e1f6" providerId="ADAL" clId="{FE1907FB-7B8A-4389-AF75-B4DE1D83835F}" dt="2022-02-21T18:23:14.599" v="3373" actId="478"/>
          <ac:spMkLst>
            <pc:docMk/>
            <pc:sldMk cId="4127801797" sldId="320"/>
            <ac:spMk id="73" creationId="{5D63717A-24B7-459C-8C88-7AE2AB6BE327}"/>
          </ac:spMkLst>
        </pc:spChg>
        <pc:picChg chg="add mod">
          <ac:chgData name="Rob Luijten" userId="3656dec8-07ff-49b6-baa7-7de42837e1f6" providerId="ADAL" clId="{FE1907FB-7B8A-4389-AF75-B4DE1D83835F}" dt="2022-02-21T18:23:01.222" v="3326" actId="26606"/>
          <ac:picMkLst>
            <pc:docMk/>
            <pc:sldMk cId="4127801797" sldId="320"/>
            <ac:picMk id="2050" creationId="{8454DFB3-4746-469D-8BA2-05A5A2C9DE55}"/>
          </ac:picMkLst>
        </pc:picChg>
      </pc:sldChg>
      <pc:sldChg chg="addSp delSp modSp new mod">
        <pc:chgData name="Rob Luijten" userId="3656dec8-07ff-49b6-baa7-7de42837e1f6" providerId="ADAL" clId="{FE1907FB-7B8A-4389-AF75-B4DE1D83835F}" dt="2022-02-21T18:26:10.933" v="3419" actId="20577"/>
        <pc:sldMkLst>
          <pc:docMk/>
          <pc:sldMk cId="2165530684" sldId="321"/>
        </pc:sldMkLst>
        <pc:spChg chg="del">
          <ac:chgData name="Rob Luijten" userId="3656dec8-07ff-49b6-baa7-7de42837e1f6" providerId="ADAL" clId="{FE1907FB-7B8A-4389-AF75-B4DE1D83835F}" dt="2022-02-21T18:23:58.109" v="3377" actId="478"/>
          <ac:spMkLst>
            <pc:docMk/>
            <pc:sldMk cId="2165530684" sldId="321"/>
            <ac:spMk id="2" creationId="{F9AC2577-67C5-4ABF-8A18-9A0B314B156D}"/>
          </ac:spMkLst>
        </pc:spChg>
        <pc:spChg chg="del">
          <ac:chgData name="Rob Luijten" userId="3656dec8-07ff-49b6-baa7-7de42837e1f6" providerId="ADAL" clId="{FE1907FB-7B8A-4389-AF75-B4DE1D83835F}" dt="2022-02-21T18:23:55.671" v="3375" actId="478"/>
          <ac:spMkLst>
            <pc:docMk/>
            <pc:sldMk cId="2165530684" sldId="321"/>
            <ac:spMk id="3" creationId="{1FB89B72-85F6-47B2-AE3F-0FF3EA80145F}"/>
          </ac:spMkLst>
        </pc:spChg>
        <pc:spChg chg="del">
          <ac:chgData name="Rob Luijten" userId="3656dec8-07ff-49b6-baa7-7de42837e1f6" providerId="ADAL" clId="{FE1907FB-7B8A-4389-AF75-B4DE1D83835F}" dt="2022-02-21T18:23:56.394" v="3376" actId="478"/>
          <ac:spMkLst>
            <pc:docMk/>
            <pc:sldMk cId="2165530684" sldId="321"/>
            <ac:spMk id="7" creationId="{E88A2C38-282D-45F7-B72B-3106B9F6325A}"/>
          </ac:spMkLst>
        </pc:spChg>
        <pc:spChg chg="add mod">
          <ac:chgData name="Rob Luijten" userId="3656dec8-07ff-49b6-baa7-7de42837e1f6" providerId="ADAL" clId="{FE1907FB-7B8A-4389-AF75-B4DE1D83835F}" dt="2022-02-21T18:26:10.933" v="3419" actId="20577"/>
          <ac:spMkLst>
            <pc:docMk/>
            <pc:sldMk cId="2165530684" sldId="321"/>
            <ac:spMk id="12" creationId="{87797F48-B604-4C81-9D0E-A830FE3BC3E4}"/>
          </ac:spMkLst>
        </pc:spChg>
        <pc:picChg chg="add del mod">
          <ac:chgData name="Rob Luijten" userId="3656dec8-07ff-49b6-baa7-7de42837e1f6" providerId="ADAL" clId="{FE1907FB-7B8A-4389-AF75-B4DE1D83835F}" dt="2022-02-21T18:24:05.114" v="3381" actId="478"/>
          <ac:picMkLst>
            <pc:docMk/>
            <pc:sldMk cId="2165530684" sldId="321"/>
            <ac:picMk id="3074" creationId="{F22BB4BB-86C7-40CE-B4CE-F961580F6272}"/>
          </ac:picMkLst>
        </pc:picChg>
        <pc:picChg chg="add mod">
          <ac:chgData name="Rob Luijten" userId="3656dec8-07ff-49b6-baa7-7de42837e1f6" providerId="ADAL" clId="{FE1907FB-7B8A-4389-AF75-B4DE1D83835F}" dt="2022-02-21T18:25:08.885" v="3391" actId="1076"/>
          <ac:picMkLst>
            <pc:docMk/>
            <pc:sldMk cId="2165530684" sldId="321"/>
            <ac:picMk id="3076" creationId="{8F7016F5-FF65-496E-BE00-50E32459D995}"/>
          </ac:picMkLst>
        </pc:picChg>
        <pc:picChg chg="add mod">
          <ac:chgData name="Rob Luijten" userId="3656dec8-07ff-49b6-baa7-7de42837e1f6" providerId="ADAL" clId="{FE1907FB-7B8A-4389-AF75-B4DE1D83835F}" dt="2022-02-21T18:25:51.847" v="3399" actId="14100"/>
          <ac:picMkLst>
            <pc:docMk/>
            <pc:sldMk cId="2165530684" sldId="321"/>
            <ac:picMk id="3078" creationId="{A4C68C72-4BEF-4EB8-9BF3-6DC8E9B86F07}"/>
          </ac:picMkLst>
        </pc:picChg>
      </pc:sldChg>
      <pc:sldChg chg="del">
        <pc:chgData name="Rob Luijten" userId="3656dec8-07ff-49b6-baa7-7de42837e1f6" providerId="ADAL" clId="{FE1907FB-7B8A-4389-AF75-B4DE1D83835F}" dt="2022-02-21T16:10:45.503" v="117" actId="47"/>
        <pc:sldMkLst>
          <pc:docMk/>
          <pc:sldMk cId="2472780602" sldId="321"/>
        </pc:sldMkLst>
      </pc:sldChg>
      <pc:sldChg chg="del">
        <pc:chgData name="Rob Luijten" userId="3656dec8-07ff-49b6-baa7-7de42837e1f6" providerId="ADAL" clId="{FE1907FB-7B8A-4389-AF75-B4DE1D83835F}" dt="2022-02-21T16:10:45.317" v="116" actId="47"/>
        <pc:sldMkLst>
          <pc:docMk/>
          <pc:sldMk cId="1234479573" sldId="322"/>
        </pc:sldMkLst>
      </pc:sldChg>
      <pc:sldChg chg="new del">
        <pc:chgData name="Rob Luijten" userId="3656dec8-07ff-49b6-baa7-7de42837e1f6" providerId="ADAL" clId="{FE1907FB-7B8A-4389-AF75-B4DE1D83835F}" dt="2022-02-21T18:26:31.111" v="3421" actId="680"/>
        <pc:sldMkLst>
          <pc:docMk/>
          <pc:sldMk cId="2129918018" sldId="322"/>
        </pc:sldMkLst>
      </pc:sldChg>
      <pc:sldChg chg="addSp delSp modSp add del mod">
        <pc:chgData name="Rob Luijten" userId="3656dec8-07ff-49b6-baa7-7de42837e1f6" providerId="ADAL" clId="{FE1907FB-7B8A-4389-AF75-B4DE1D83835F}" dt="2022-02-21T18:28:22.127" v="3477" actId="47"/>
        <pc:sldMkLst>
          <pc:docMk/>
          <pc:sldMk cId="3364580417" sldId="322"/>
        </pc:sldMkLst>
        <pc:spChg chg="mod">
          <ac:chgData name="Rob Luijten" userId="3656dec8-07ff-49b6-baa7-7de42837e1f6" providerId="ADAL" clId="{FE1907FB-7B8A-4389-AF75-B4DE1D83835F}" dt="2022-02-21T18:26:43.612" v="3447" actId="20577"/>
          <ac:spMkLst>
            <pc:docMk/>
            <pc:sldMk cId="3364580417" sldId="322"/>
            <ac:spMk id="12" creationId="{87797F48-B604-4C81-9D0E-A830FE3BC3E4}"/>
          </ac:spMkLst>
        </pc:spChg>
        <pc:picChg chg="del">
          <ac:chgData name="Rob Luijten" userId="3656dec8-07ff-49b6-baa7-7de42837e1f6" providerId="ADAL" clId="{FE1907FB-7B8A-4389-AF75-B4DE1D83835F}" dt="2022-02-21T18:26:46.043" v="3449" actId="478"/>
          <ac:picMkLst>
            <pc:docMk/>
            <pc:sldMk cId="3364580417" sldId="322"/>
            <ac:picMk id="3076" creationId="{8F7016F5-FF65-496E-BE00-50E32459D995}"/>
          </ac:picMkLst>
        </pc:picChg>
        <pc:picChg chg="del">
          <ac:chgData name="Rob Luijten" userId="3656dec8-07ff-49b6-baa7-7de42837e1f6" providerId="ADAL" clId="{FE1907FB-7B8A-4389-AF75-B4DE1D83835F}" dt="2022-02-21T18:26:45.616" v="3448" actId="478"/>
          <ac:picMkLst>
            <pc:docMk/>
            <pc:sldMk cId="3364580417" sldId="322"/>
            <ac:picMk id="3078" creationId="{A4C68C72-4BEF-4EB8-9BF3-6DC8E9B86F07}"/>
          </ac:picMkLst>
        </pc:picChg>
        <pc:picChg chg="add del mod">
          <ac:chgData name="Rob Luijten" userId="3656dec8-07ff-49b6-baa7-7de42837e1f6" providerId="ADAL" clId="{FE1907FB-7B8A-4389-AF75-B4DE1D83835F}" dt="2022-02-21T18:28:20.786" v="3476" actId="21"/>
          <ac:picMkLst>
            <pc:docMk/>
            <pc:sldMk cId="3364580417" sldId="322"/>
            <ac:picMk id="4098" creationId="{E7202CF0-1D38-404E-B435-B1A91E807345}"/>
          </ac:picMkLst>
        </pc:picChg>
      </pc:sldChg>
      <pc:sldChg chg="addSp delSp modSp add del mod modAnim">
        <pc:chgData name="Rob Luijten" userId="3656dec8-07ff-49b6-baa7-7de42837e1f6" providerId="ADAL" clId="{FE1907FB-7B8A-4389-AF75-B4DE1D83835F}" dt="2022-02-21T18:30:39.088" v="3488"/>
        <pc:sldMkLst>
          <pc:docMk/>
          <pc:sldMk cId="2416216014" sldId="323"/>
        </pc:sldMkLst>
        <pc:spChg chg="add del mod">
          <ac:chgData name="Rob Luijten" userId="3656dec8-07ff-49b6-baa7-7de42837e1f6" providerId="ADAL" clId="{FE1907FB-7B8A-4389-AF75-B4DE1D83835F}" dt="2022-02-21T18:28:24.746" v="3479"/>
          <ac:spMkLst>
            <pc:docMk/>
            <pc:sldMk cId="2416216014" sldId="323"/>
            <ac:spMk id="3" creationId="{3B8F6A42-0303-455D-920A-8215BD3040D4}"/>
          </ac:spMkLst>
        </pc:spChg>
        <pc:spChg chg="mod">
          <ac:chgData name="Rob Luijten" userId="3656dec8-07ff-49b6-baa7-7de42837e1f6" providerId="ADAL" clId="{FE1907FB-7B8A-4389-AF75-B4DE1D83835F}" dt="2022-02-21T18:28:17.060" v="3475" actId="20577"/>
          <ac:spMkLst>
            <pc:docMk/>
            <pc:sldMk cId="2416216014" sldId="323"/>
            <ac:spMk id="71" creationId="{048F2E78-ACC4-40AC-8356-2116598A57D0}"/>
          </ac:spMkLst>
        </pc:spChg>
        <pc:picChg chg="add mod">
          <ac:chgData name="Rob Luijten" userId="3656dec8-07ff-49b6-baa7-7de42837e1f6" providerId="ADAL" clId="{FE1907FB-7B8A-4389-AF75-B4DE1D83835F}" dt="2022-02-21T18:30:13.957" v="3482" actId="14100"/>
          <ac:picMkLst>
            <pc:docMk/>
            <pc:sldMk cId="2416216014" sldId="323"/>
            <ac:picMk id="9" creationId="{1FD22D7E-4BFF-4F53-98FF-6C5C05C49454}"/>
          </ac:picMkLst>
        </pc:picChg>
        <pc:picChg chg="del">
          <ac:chgData name="Rob Luijten" userId="3656dec8-07ff-49b6-baa7-7de42837e1f6" providerId="ADAL" clId="{FE1907FB-7B8A-4389-AF75-B4DE1D83835F}" dt="2022-02-21T18:28:23.316" v="3478" actId="478"/>
          <ac:picMkLst>
            <pc:docMk/>
            <pc:sldMk cId="2416216014" sldId="323"/>
            <ac:picMk id="2050" creationId="{8454DFB3-4746-469D-8BA2-05A5A2C9DE55}"/>
          </ac:picMkLst>
        </pc:picChg>
        <pc:picChg chg="add mod">
          <ac:chgData name="Rob Luijten" userId="3656dec8-07ff-49b6-baa7-7de42837e1f6" providerId="ADAL" clId="{FE1907FB-7B8A-4389-AF75-B4DE1D83835F}" dt="2022-02-21T18:30:26.850" v="3487" actId="14100"/>
          <ac:picMkLst>
            <pc:docMk/>
            <pc:sldMk cId="2416216014" sldId="323"/>
            <ac:picMk id="5122" creationId="{DB907584-9367-4918-8530-77F287CBC916}"/>
          </ac:picMkLst>
        </pc:picChg>
      </pc:sldChg>
      <pc:sldChg chg="del">
        <pc:chgData name="Rob Luijten" userId="3656dec8-07ff-49b6-baa7-7de42837e1f6" providerId="ADAL" clId="{FE1907FB-7B8A-4389-AF75-B4DE1D83835F}" dt="2022-02-21T16:10:44.420" v="115" actId="47"/>
        <pc:sldMkLst>
          <pc:docMk/>
          <pc:sldMk cId="3883306170" sldId="323"/>
        </pc:sldMkLst>
      </pc:sldChg>
      <pc:sldChg chg="addSp delSp modSp new mod modAnim">
        <pc:chgData name="Rob Luijten" userId="3656dec8-07ff-49b6-baa7-7de42837e1f6" providerId="ADAL" clId="{FE1907FB-7B8A-4389-AF75-B4DE1D83835F}" dt="2022-02-21T18:34:55.218" v="3786" actId="478"/>
        <pc:sldMkLst>
          <pc:docMk/>
          <pc:sldMk cId="3471496607" sldId="324"/>
        </pc:sldMkLst>
        <pc:spChg chg="mod">
          <ac:chgData name="Rob Luijten" userId="3656dec8-07ff-49b6-baa7-7de42837e1f6" providerId="ADAL" clId="{FE1907FB-7B8A-4389-AF75-B4DE1D83835F}" dt="2022-02-21T18:31:58.916" v="3513" actId="20577"/>
          <ac:spMkLst>
            <pc:docMk/>
            <pc:sldMk cId="3471496607" sldId="324"/>
            <ac:spMk id="2" creationId="{E2FAE759-BF58-4EE3-92D8-08D86C03821E}"/>
          </ac:spMkLst>
        </pc:spChg>
        <pc:spChg chg="add del mod">
          <ac:chgData name="Rob Luijten" userId="3656dec8-07ff-49b6-baa7-7de42837e1f6" providerId="ADAL" clId="{FE1907FB-7B8A-4389-AF75-B4DE1D83835F}" dt="2022-02-21T18:34:18.904" v="3775" actId="21"/>
          <ac:spMkLst>
            <pc:docMk/>
            <pc:sldMk cId="3471496607" sldId="324"/>
            <ac:spMk id="3" creationId="{58BDE2DF-E97D-414C-B5FC-81DD5A942A57}"/>
          </ac:spMkLst>
        </pc:spChg>
        <pc:spChg chg="del">
          <ac:chgData name="Rob Luijten" userId="3656dec8-07ff-49b6-baa7-7de42837e1f6" providerId="ADAL" clId="{FE1907FB-7B8A-4389-AF75-B4DE1D83835F}" dt="2022-02-21T18:34:54.378" v="3785" actId="478"/>
          <ac:spMkLst>
            <pc:docMk/>
            <pc:sldMk cId="3471496607" sldId="324"/>
            <ac:spMk id="5" creationId="{76C7BC3C-FCB5-4B2A-8AFB-884CEF87F2B5}"/>
          </ac:spMkLst>
        </pc:spChg>
        <pc:spChg chg="del">
          <ac:chgData name="Rob Luijten" userId="3656dec8-07ff-49b6-baa7-7de42837e1f6" providerId="ADAL" clId="{FE1907FB-7B8A-4389-AF75-B4DE1D83835F}" dt="2022-02-21T18:34:55.218" v="3786" actId="478"/>
          <ac:spMkLst>
            <pc:docMk/>
            <pc:sldMk cId="3471496607" sldId="324"/>
            <ac:spMk id="6" creationId="{0189161A-35F2-4223-B304-8CA1610B2900}"/>
          </ac:spMkLst>
        </pc:spChg>
        <pc:spChg chg="add mod">
          <ac:chgData name="Rob Luijten" userId="3656dec8-07ff-49b6-baa7-7de42837e1f6" providerId="ADAL" clId="{FE1907FB-7B8A-4389-AF75-B4DE1D83835F}" dt="2022-02-21T18:34:39.799" v="3783" actId="1076"/>
          <ac:spMkLst>
            <pc:docMk/>
            <pc:sldMk cId="3471496607" sldId="324"/>
            <ac:spMk id="7" creationId="{CD573CAA-17D9-4DD6-AA9C-0BAF65DBF806}"/>
          </ac:spMkLst>
        </pc:spChg>
        <pc:picChg chg="add del mod">
          <ac:chgData name="Rob Luijten" userId="3656dec8-07ff-49b6-baa7-7de42837e1f6" providerId="ADAL" clId="{FE1907FB-7B8A-4389-AF75-B4DE1D83835F}" dt="2022-02-21T18:32:24.276" v="3515"/>
          <ac:picMkLst>
            <pc:docMk/>
            <pc:sldMk cId="3471496607" sldId="324"/>
            <ac:picMk id="6146" creationId="{9AA8BA2C-EFA2-4A6F-9EAA-14DA6DE73206}"/>
          </ac:picMkLst>
        </pc:picChg>
      </pc:sldChg>
      <pc:sldChg chg="delSp modSp new mod ord">
        <pc:chgData name="Rob Luijten" userId="3656dec8-07ff-49b6-baa7-7de42837e1f6" providerId="ADAL" clId="{FE1907FB-7B8A-4389-AF75-B4DE1D83835F}" dt="2022-02-21T18:51:34.629" v="5130" actId="113"/>
        <pc:sldMkLst>
          <pc:docMk/>
          <pc:sldMk cId="3443320109" sldId="325"/>
        </pc:sldMkLst>
        <pc:spChg chg="mod">
          <ac:chgData name="Rob Luijten" userId="3656dec8-07ff-49b6-baa7-7de42837e1f6" providerId="ADAL" clId="{FE1907FB-7B8A-4389-AF75-B4DE1D83835F}" dt="2022-02-21T18:35:46.261" v="3811" actId="20577"/>
          <ac:spMkLst>
            <pc:docMk/>
            <pc:sldMk cId="3443320109" sldId="325"/>
            <ac:spMk id="2" creationId="{2E52A682-B826-497B-9BD3-CA54B12E0317}"/>
          </ac:spMkLst>
        </pc:spChg>
        <pc:spChg chg="mod">
          <ac:chgData name="Rob Luijten" userId="3656dec8-07ff-49b6-baa7-7de42837e1f6" providerId="ADAL" clId="{FE1907FB-7B8A-4389-AF75-B4DE1D83835F}" dt="2022-02-21T18:51:34.629" v="5130" actId="113"/>
          <ac:spMkLst>
            <pc:docMk/>
            <pc:sldMk cId="3443320109" sldId="325"/>
            <ac:spMk id="3" creationId="{6363C93B-6314-4150-9623-0EB8FB2872F8}"/>
          </ac:spMkLst>
        </pc:spChg>
        <pc:spChg chg="del">
          <ac:chgData name="Rob Luijten" userId="3656dec8-07ff-49b6-baa7-7de42837e1f6" providerId="ADAL" clId="{FE1907FB-7B8A-4389-AF75-B4DE1D83835F}" dt="2022-02-21T18:37:14.387" v="4260" actId="478"/>
          <ac:spMkLst>
            <pc:docMk/>
            <pc:sldMk cId="3443320109" sldId="325"/>
            <ac:spMk id="5" creationId="{C84DFE43-8E3C-4D0E-8EAE-82E576EC8619}"/>
          </ac:spMkLst>
        </pc:spChg>
        <pc:spChg chg="del">
          <ac:chgData name="Rob Luijten" userId="3656dec8-07ff-49b6-baa7-7de42837e1f6" providerId="ADAL" clId="{FE1907FB-7B8A-4389-AF75-B4DE1D83835F}" dt="2022-02-21T18:37:15.402" v="4261" actId="478"/>
          <ac:spMkLst>
            <pc:docMk/>
            <pc:sldMk cId="3443320109" sldId="325"/>
            <ac:spMk id="6" creationId="{A8DB4EC6-AFF0-4DF5-B7D4-7A30129FFEFA}"/>
          </ac:spMkLst>
        </pc:spChg>
      </pc:sldChg>
      <pc:sldChg chg="addSp modSp add mod">
        <pc:chgData name="Rob Luijten" userId="3656dec8-07ff-49b6-baa7-7de42837e1f6" providerId="ADAL" clId="{FE1907FB-7B8A-4389-AF75-B4DE1D83835F}" dt="2022-02-21T18:51:15.673" v="5128" actId="1076"/>
        <pc:sldMkLst>
          <pc:docMk/>
          <pc:sldMk cId="3412767863" sldId="326"/>
        </pc:sldMkLst>
        <pc:spChg chg="mod">
          <ac:chgData name="Rob Luijten" userId="3656dec8-07ff-49b6-baa7-7de42837e1f6" providerId="ADAL" clId="{FE1907FB-7B8A-4389-AF75-B4DE1D83835F}" dt="2022-02-21T18:42:51.588" v="4406" actId="20577"/>
          <ac:spMkLst>
            <pc:docMk/>
            <pc:sldMk cId="3412767863" sldId="326"/>
            <ac:spMk id="3" creationId="{6363C93B-6314-4150-9623-0EB8FB2872F8}"/>
          </ac:spMkLst>
        </pc:spChg>
        <pc:spChg chg="add mod">
          <ac:chgData name="Rob Luijten" userId="3656dec8-07ff-49b6-baa7-7de42837e1f6" providerId="ADAL" clId="{FE1907FB-7B8A-4389-AF75-B4DE1D83835F}" dt="2022-02-21T18:50:24.397" v="5032" actId="790"/>
          <ac:spMkLst>
            <pc:docMk/>
            <pc:sldMk cId="3412767863" sldId="326"/>
            <ac:spMk id="9" creationId="{5EE807DE-E443-4FD4-AE7B-CA35214408BC}"/>
          </ac:spMkLst>
        </pc:spChg>
        <pc:spChg chg="add mod">
          <ac:chgData name="Rob Luijten" userId="3656dec8-07ff-49b6-baa7-7de42837e1f6" providerId="ADAL" clId="{FE1907FB-7B8A-4389-AF75-B4DE1D83835F}" dt="2022-02-21T18:49:53.422" v="5030" actId="313"/>
          <ac:spMkLst>
            <pc:docMk/>
            <pc:sldMk cId="3412767863" sldId="326"/>
            <ac:spMk id="10" creationId="{EBF9707B-6146-4543-8E0D-412BD9D6D76F}"/>
          </ac:spMkLst>
        </pc:spChg>
        <pc:spChg chg="add mod">
          <ac:chgData name="Rob Luijten" userId="3656dec8-07ff-49b6-baa7-7de42837e1f6" providerId="ADAL" clId="{FE1907FB-7B8A-4389-AF75-B4DE1D83835F}" dt="2022-02-21T18:51:15.673" v="5128" actId="1076"/>
          <ac:spMkLst>
            <pc:docMk/>
            <pc:sldMk cId="3412767863" sldId="326"/>
            <ac:spMk id="11" creationId="{9D3695F5-4D7D-48C4-830B-2B5EBE9DE0AA}"/>
          </ac:spMkLst>
        </pc:spChg>
        <pc:picChg chg="add mod ord">
          <ac:chgData name="Rob Luijten" userId="3656dec8-07ff-49b6-baa7-7de42837e1f6" providerId="ADAL" clId="{FE1907FB-7B8A-4389-AF75-B4DE1D83835F}" dt="2022-02-21T18:48:43.755" v="5002" actId="1076"/>
          <ac:picMkLst>
            <pc:docMk/>
            <pc:sldMk cId="3412767863" sldId="326"/>
            <ac:picMk id="6" creationId="{E850A979-38A7-46C7-AD23-5940A5DD2AEF}"/>
          </ac:picMkLst>
        </pc:picChg>
        <pc:picChg chg="add mod">
          <ac:chgData name="Rob Luijten" userId="3656dec8-07ff-49b6-baa7-7de42837e1f6" providerId="ADAL" clId="{FE1907FB-7B8A-4389-AF75-B4DE1D83835F}" dt="2022-02-21T18:48:55.089" v="5006" actId="1076"/>
          <ac:picMkLst>
            <pc:docMk/>
            <pc:sldMk cId="3412767863" sldId="326"/>
            <ac:picMk id="8" creationId="{B5DA42A7-238D-4B25-8461-29E2F9B23845}"/>
          </ac:picMkLst>
        </pc:picChg>
      </pc:sldChg>
      <pc:sldChg chg="addSp delSp modSp new mod modClrScheme chgLayout modNotesTx">
        <pc:chgData name="Rob Luijten" userId="3656dec8-07ff-49b6-baa7-7de42837e1f6" providerId="ADAL" clId="{FE1907FB-7B8A-4389-AF75-B4DE1D83835F}" dt="2022-02-21T18:55:15.125" v="5816" actId="478"/>
        <pc:sldMkLst>
          <pc:docMk/>
          <pc:sldMk cId="2755738223" sldId="327"/>
        </pc:sldMkLst>
        <pc:spChg chg="mod">
          <ac:chgData name="Rob Luijten" userId="3656dec8-07ff-49b6-baa7-7de42837e1f6" providerId="ADAL" clId="{FE1907FB-7B8A-4389-AF75-B4DE1D83835F}" dt="2022-02-21T18:55:06.589" v="5813" actId="26606"/>
          <ac:spMkLst>
            <pc:docMk/>
            <pc:sldMk cId="2755738223" sldId="327"/>
            <ac:spMk id="2" creationId="{3195D2C2-2692-4094-8AF3-AF83F0D74660}"/>
          </ac:spMkLst>
        </pc:spChg>
        <pc:spChg chg="mod ord">
          <ac:chgData name="Rob Luijten" userId="3656dec8-07ff-49b6-baa7-7de42837e1f6" providerId="ADAL" clId="{FE1907FB-7B8A-4389-AF75-B4DE1D83835F}" dt="2022-02-21T18:55:06.589" v="5813" actId="26606"/>
          <ac:spMkLst>
            <pc:docMk/>
            <pc:sldMk cId="2755738223" sldId="327"/>
            <ac:spMk id="3" creationId="{1E660870-CA0F-4135-BC6C-5BCFFA52C0AF}"/>
          </ac:spMkLst>
        </pc:spChg>
        <pc:spChg chg="mod ord">
          <ac:chgData name="Rob Luijten" userId="3656dec8-07ff-49b6-baa7-7de42837e1f6" providerId="ADAL" clId="{FE1907FB-7B8A-4389-AF75-B4DE1D83835F}" dt="2022-02-21T18:55:06.589" v="5813" actId="26606"/>
          <ac:spMkLst>
            <pc:docMk/>
            <pc:sldMk cId="2755738223" sldId="327"/>
            <ac:spMk id="4" creationId="{5F7F1921-527F-42F9-AC64-47AC07B809A7}"/>
          </ac:spMkLst>
        </pc:spChg>
        <pc:spChg chg="del mod">
          <ac:chgData name="Rob Luijten" userId="3656dec8-07ff-49b6-baa7-7de42837e1f6" providerId="ADAL" clId="{FE1907FB-7B8A-4389-AF75-B4DE1D83835F}" dt="2022-02-21T18:55:13.831" v="5814" actId="478"/>
          <ac:spMkLst>
            <pc:docMk/>
            <pc:sldMk cId="2755738223" sldId="327"/>
            <ac:spMk id="5" creationId="{F8C0E61E-9FA5-48E8-AF46-B2A39DA5F93B}"/>
          </ac:spMkLst>
        </pc:spChg>
        <pc:spChg chg="del mod">
          <ac:chgData name="Rob Luijten" userId="3656dec8-07ff-49b6-baa7-7de42837e1f6" providerId="ADAL" clId="{FE1907FB-7B8A-4389-AF75-B4DE1D83835F}" dt="2022-02-21T18:55:15.125" v="5816" actId="478"/>
          <ac:spMkLst>
            <pc:docMk/>
            <pc:sldMk cId="2755738223" sldId="327"/>
            <ac:spMk id="6" creationId="{E70CDA22-78C3-413C-85EA-18219F337A4B}"/>
          </ac:spMkLst>
        </pc:spChg>
        <pc:spChg chg="add mod">
          <ac:chgData name="Rob Luijten" userId="3656dec8-07ff-49b6-baa7-7de42837e1f6" providerId="ADAL" clId="{FE1907FB-7B8A-4389-AF75-B4DE1D83835F}" dt="2022-02-21T18:55:06.589" v="5813" actId="26606"/>
          <ac:spMkLst>
            <pc:docMk/>
            <pc:sldMk cId="2755738223" sldId="327"/>
            <ac:spMk id="71" creationId="{E0C0CE11-218A-48A1-9DA5-1DDF1F4DFC74}"/>
          </ac:spMkLst>
        </pc:spChg>
        <pc:picChg chg="add mod">
          <ac:chgData name="Rob Luijten" userId="3656dec8-07ff-49b6-baa7-7de42837e1f6" providerId="ADAL" clId="{FE1907FB-7B8A-4389-AF75-B4DE1D83835F}" dt="2022-02-21T18:55:06.589" v="5813" actId="26606"/>
          <ac:picMkLst>
            <pc:docMk/>
            <pc:sldMk cId="2755738223" sldId="327"/>
            <ac:picMk id="7170" creationId="{DA13C88F-D4B1-40EA-BD9D-74EF1D4A6732}"/>
          </ac:picMkLst>
        </pc:picChg>
      </pc:sldChg>
      <pc:sldChg chg="addSp delSp modSp new del mod">
        <pc:chgData name="Rob Luijten" userId="3656dec8-07ff-49b6-baa7-7de42837e1f6" providerId="ADAL" clId="{FE1907FB-7B8A-4389-AF75-B4DE1D83835F}" dt="2022-02-21T18:56:11.625" v="5856" actId="47"/>
        <pc:sldMkLst>
          <pc:docMk/>
          <pc:sldMk cId="447696282" sldId="328"/>
        </pc:sldMkLst>
        <pc:spChg chg="add del mod">
          <ac:chgData name="Rob Luijten" userId="3656dec8-07ff-49b6-baa7-7de42837e1f6" providerId="ADAL" clId="{FE1907FB-7B8A-4389-AF75-B4DE1D83835F}" dt="2022-02-21T18:56:09.216" v="5855" actId="478"/>
          <ac:spMkLst>
            <pc:docMk/>
            <pc:sldMk cId="447696282" sldId="328"/>
            <ac:spMk id="2" creationId="{A2001458-2A81-4569-90DE-717F80B85400}"/>
          </ac:spMkLst>
        </pc:spChg>
        <pc:spChg chg="add del mod">
          <ac:chgData name="Rob Luijten" userId="3656dec8-07ff-49b6-baa7-7de42837e1f6" providerId="ADAL" clId="{FE1907FB-7B8A-4389-AF75-B4DE1D83835F}" dt="2022-02-21T18:56:09.216" v="5855" actId="478"/>
          <ac:spMkLst>
            <pc:docMk/>
            <pc:sldMk cId="447696282" sldId="328"/>
            <ac:spMk id="10" creationId="{A1B19EC3-3FFA-45BF-963D-DEB0DB21F7DD}"/>
          </ac:spMkLst>
        </pc:spChg>
      </pc:sldChg>
      <pc:sldChg chg="new del">
        <pc:chgData name="Rob Luijten" userId="3656dec8-07ff-49b6-baa7-7de42837e1f6" providerId="ADAL" clId="{FE1907FB-7B8A-4389-AF75-B4DE1D83835F}" dt="2022-02-21T18:55:37.051" v="5818" actId="680"/>
        <pc:sldMkLst>
          <pc:docMk/>
          <pc:sldMk cId="527601930" sldId="328"/>
        </pc:sldMkLst>
      </pc:sldChg>
      <pc:sldChg chg="addSp delSp modSp add mod delAnim modAnim">
        <pc:chgData name="Rob Luijten" userId="3656dec8-07ff-49b6-baa7-7de42837e1f6" providerId="ADAL" clId="{FE1907FB-7B8A-4389-AF75-B4DE1D83835F}" dt="2022-02-21T19:04:17.706" v="6876" actId="1037"/>
        <pc:sldMkLst>
          <pc:docMk/>
          <pc:sldMk cId="3560232863" sldId="328"/>
        </pc:sldMkLst>
        <pc:spChg chg="mod">
          <ac:chgData name="Rob Luijten" userId="3656dec8-07ff-49b6-baa7-7de42837e1f6" providerId="ADAL" clId="{FE1907FB-7B8A-4389-AF75-B4DE1D83835F}" dt="2022-02-21T18:56:18.321" v="5886" actId="20577"/>
          <ac:spMkLst>
            <pc:docMk/>
            <pc:sldMk cId="3560232863" sldId="328"/>
            <ac:spMk id="2" creationId="{E2FAE759-BF58-4EE3-92D8-08D86C03821E}"/>
          </ac:spMkLst>
        </pc:spChg>
        <pc:spChg chg="mod">
          <ac:chgData name="Rob Luijten" userId="3656dec8-07ff-49b6-baa7-7de42837e1f6" providerId="ADAL" clId="{FE1907FB-7B8A-4389-AF75-B4DE1D83835F}" dt="2022-02-21T19:02:56.438" v="6860" actId="21"/>
          <ac:spMkLst>
            <pc:docMk/>
            <pc:sldMk cId="3560232863" sldId="328"/>
            <ac:spMk id="3" creationId="{58BDE2DF-E97D-414C-B5FC-81DD5A942A57}"/>
          </ac:spMkLst>
        </pc:spChg>
        <pc:spChg chg="add mod">
          <ac:chgData name="Rob Luijten" userId="3656dec8-07ff-49b6-baa7-7de42837e1f6" providerId="ADAL" clId="{FE1907FB-7B8A-4389-AF75-B4DE1D83835F}" dt="2022-02-21T19:04:17.706" v="6876" actId="1037"/>
          <ac:spMkLst>
            <pc:docMk/>
            <pc:sldMk cId="3560232863" sldId="328"/>
            <ac:spMk id="5" creationId="{FD7BDF60-CA8D-475E-8C05-B382CC604B31}"/>
          </ac:spMkLst>
        </pc:spChg>
        <pc:spChg chg="add mod">
          <ac:chgData name="Rob Luijten" userId="3656dec8-07ff-49b6-baa7-7de42837e1f6" providerId="ADAL" clId="{FE1907FB-7B8A-4389-AF75-B4DE1D83835F}" dt="2022-02-21T18:56:48.925" v="5939" actId="1036"/>
          <ac:spMkLst>
            <pc:docMk/>
            <pc:sldMk cId="3560232863" sldId="328"/>
            <ac:spMk id="6" creationId="{BC51795F-7598-4D31-9C92-3FCD99CD7849}"/>
          </ac:spMkLst>
        </pc:spChg>
        <pc:spChg chg="del">
          <ac:chgData name="Rob Luijten" userId="3656dec8-07ff-49b6-baa7-7de42837e1f6" providerId="ADAL" clId="{FE1907FB-7B8A-4389-AF75-B4DE1D83835F}" dt="2022-02-21T18:56:21.441" v="5887" actId="478"/>
          <ac:spMkLst>
            <pc:docMk/>
            <pc:sldMk cId="3560232863" sldId="328"/>
            <ac:spMk id="7" creationId="{CD573CAA-17D9-4DD6-AA9C-0BAF65DBF806}"/>
          </ac:spMkLst>
        </pc:spChg>
      </pc:sldChg>
      <pc:sldChg chg="delSp modSp add mod modAnim">
        <pc:chgData name="Rob Luijten" userId="3656dec8-07ff-49b6-baa7-7de42837e1f6" providerId="ADAL" clId="{FE1907FB-7B8A-4389-AF75-B4DE1D83835F}" dt="2022-02-21T19:04:48.547" v="6880" actId="20577"/>
        <pc:sldMkLst>
          <pc:docMk/>
          <pc:sldMk cId="493528820" sldId="329"/>
        </pc:sldMkLst>
        <pc:spChg chg="mod">
          <ac:chgData name="Rob Luijten" userId="3656dec8-07ff-49b6-baa7-7de42837e1f6" providerId="ADAL" clId="{FE1907FB-7B8A-4389-AF75-B4DE1D83835F}" dt="2022-02-21T18:59:58.770" v="6579" actId="20577"/>
          <ac:spMkLst>
            <pc:docMk/>
            <pc:sldMk cId="493528820" sldId="329"/>
            <ac:spMk id="2" creationId="{E2FAE759-BF58-4EE3-92D8-08D86C03821E}"/>
          </ac:spMkLst>
        </pc:spChg>
        <pc:spChg chg="mod">
          <ac:chgData name="Rob Luijten" userId="3656dec8-07ff-49b6-baa7-7de42837e1f6" providerId="ADAL" clId="{FE1907FB-7B8A-4389-AF75-B4DE1D83835F}" dt="2022-02-21T19:04:48.547" v="6880" actId="20577"/>
          <ac:spMkLst>
            <pc:docMk/>
            <pc:sldMk cId="493528820" sldId="329"/>
            <ac:spMk id="3" creationId="{58BDE2DF-E97D-414C-B5FC-81DD5A942A57}"/>
          </ac:spMkLst>
        </pc:spChg>
        <pc:spChg chg="del mod">
          <ac:chgData name="Rob Luijten" userId="3656dec8-07ff-49b6-baa7-7de42837e1f6" providerId="ADAL" clId="{FE1907FB-7B8A-4389-AF75-B4DE1D83835F}" dt="2022-02-21T19:00:09.608" v="6584" actId="478"/>
          <ac:spMkLst>
            <pc:docMk/>
            <pc:sldMk cId="493528820" sldId="329"/>
            <ac:spMk id="7" creationId="{CD573CAA-17D9-4DD6-AA9C-0BAF65DBF806}"/>
          </ac:spMkLst>
        </pc:spChg>
      </pc:sldChg>
      <pc:sldChg chg="addSp delSp modSp add mod modAnim modNotesTx">
        <pc:chgData name="Rob Luijten" userId="3656dec8-07ff-49b6-baa7-7de42837e1f6" providerId="ADAL" clId="{FE1907FB-7B8A-4389-AF75-B4DE1D83835F}" dt="2022-02-21T19:09:13.640" v="8002" actId="1076"/>
        <pc:sldMkLst>
          <pc:docMk/>
          <pc:sldMk cId="3229928597" sldId="330"/>
        </pc:sldMkLst>
        <pc:spChg chg="mod">
          <ac:chgData name="Rob Luijten" userId="3656dec8-07ff-49b6-baa7-7de42837e1f6" providerId="ADAL" clId="{FE1907FB-7B8A-4389-AF75-B4DE1D83835F}" dt="2022-02-21T19:04:59.649" v="6896" actId="20577"/>
          <ac:spMkLst>
            <pc:docMk/>
            <pc:sldMk cId="3229928597" sldId="330"/>
            <ac:spMk id="2" creationId="{E1CCBA53-3C6B-4B33-BDFC-71270F1BE367}"/>
          </ac:spMkLst>
        </pc:spChg>
        <pc:spChg chg="mod">
          <ac:chgData name="Rob Luijten" userId="3656dec8-07ff-49b6-baa7-7de42837e1f6" providerId="ADAL" clId="{FE1907FB-7B8A-4389-AF75-B4DE1D83835F}" dt="2022-02-21T19:09:07.699" v="8001" actId="1076"/>
          <ac:spMkLst>
            <pc:docMk/>
            <pc:sldMk cId="3229928597" sldId="330"/>
            <ac:spMk id="3" creationId="{0DC37C02-479E-4C70-9E09-9BF2EDA40E8F}"/>
          </ac:spMkLst>
        </pc:spChg>
        <pc:spChg chg="add mod">
          <ac:chgData name="Rob Luijten" userId="3656dec8-07ff-49b6-baa7-7de42837e1f6" providerId="ADAL" clId="{FE1907FB-7B8A-4389-AF75-B4DE1D83835F}" dt="2022-02-21T19:09:13.640" v="8002" actId="1076"/>
          <ac:spMkLst>
            <pc:docMk/>
            <pc:sldMk cId="3229928597" sldId="330"/>
            <ac:spMk id="6" creationId="{CB2F788F-1ABE-4A64-AC44-2004CAEA4639}"/>
          </ac:spMkLst>
        </pc:spChg>
        <pc:picChg chg="del">
          <ac:chgData name="Rob Luijten" userId="3656dec8-07ff-49b6-baa7-7de42837e1f6" providerId="ADAL" clId="{FE1907FB-7B8A-4389-AF75-B4DE1D83835F}" dt="2022-02-21T19:05:02.579" v="6897" actId="478"/>
          <ac:picMkLst>
            <pc:docMk/>
            <pc:sldMk cId="3229928597" sldId="330"/>
            <ac:picMk id="1026" creationId="{330C4097-A074-4F9C-B3EF-4EC1F684D3C0}"/>
          </ac:picMkLst>
        </pc:picChg>
      </pc:sldChg>
      <pc:sldChg chg="delSp modSp add mod ord">
        <pc:chgData name="Rob Luijten" userId="3656dec8-07ff-49b6-baa7-7de42837e1f6" providerId="ADAL" clId="{FE1907FB-7B8A-4389-AF75-B4DE1D83835F}" dt="2022-02-21T19:21:53.039" v="8869" actId="1076"/>
        <pc:sldMkLst>
          <pc:docMk/>
          <pc:sldMk cId="541141852" sldId="331"/>
        </pc:sldMkLst>
        <pc:spChg chg="del mod">
          <ac:chgData name="Rob Luijten" userId="3656dec8-07ff-49b6-baa7-7de42837e1f6" providerId="ADAL" clId="{FE1907FB-7B8A-4389-AF75-B4DE1D83835F}" dt="2022-02-21T19:20:16.639" v="8575" actId="478"/>
          <ac:spMkLst>
            <pc:docMk/>
            <pc:sldMk cId="541141852" sldId="331"/>
            <ac:spMk id="5" creationId="{AEC201C4-80AF-410D-9722-DA8B631DE67C}"/>
          </ac:spMkLst>
        </pc:spChg>
        <pc:spChg chg="mod">
          <ac:chgData name="Rob Luijten" userId="3656dec8-07ff-49b6-baa7-7de42837e1f6" providerId="ADAL" clId="{FE1907FB-7B8A-4389-AF75-B4DE1D83835F}" dt="2022-02-21T19:21:53.039" v="8869" actId="1076"/>
          <ac:spMkLst>
            <pc:docMk/>
            <pc:sldMk cId="541141852" sldId="331"/>
            <ac:spMk id="8" creationId="{2E58751F-FA98-4DF6-BF0C-E4D07A83E432}"/>
          </ac:spMkLst>
        </pc:spChg>
        <pc:spChg chg="mod">
          <ac:chgData name="Rob Luijten" userId="3656dec8-07ff-49b6-baa7-7de42837e1f6" providerId="ADAL" clId="{FE1907FB-7B8A-4389-AF75-B4DE1D83835F}" dt="2022-02-21T19:17:51.216" v="8030" actId="20577"/>
          <ac:spMkLst>
            <pc:docMk/>
            <pc:sldMk cId="541141852" sldId="331"/>
            <ac:spMk id="9" creationId="{FD25673A-273D-4FB9-BD11-28B8206B1CA8}"/>
          </ac:spMkLst>
        </pc:spChg>
        <pc:spChg chg="del">
          <ac:chgData name="Rob Luijten" userId="3656dec8-07ff-49b6-baa7-7de42837e1f6" providerId="ADAL" clId="{FE1907FB-7B8A-4389-AF75-B4DE1D83835F}" dt="2022-02-21T19:17:53.800" v="8031" actId="478"/>
          <ac:spMkLst>
            <pc:docMk/>
            <pc:sldMk cId="541141852" sldId="331"/>
            <ac:spMk id="13" creationId="{DA9880A2-D8C3-4D88-BB6D-DF530C7C6F30}"/>
          </ac:spMkLst>
        </pc:spChg>
      </pc:sldChg>
      <pc:sldChg chg="modSp add mod">
        <pc:chgData name="Rob Luijten" userId="3656dec8-07ff-49b6-baa7-7de42837e1f6" providerId="ADAL" clId="{FE1907FB-7B8A-4389-AF75-B4DE1D83835F}" dt="2022-02-21T19:21:47.920" v="8868" actId="1076"/>
        <pc:sldMkLst>
          <pc:docMk/>
          <pc:sldMk cId="3109364305" sldId="332"/>
        </pc:sldMkLst>
        <pc:spChg chg="mod">
          <ac:chgData name="Rob Luijten" userId="3656dec8-07ff-49b6-baa7-7de42837e1f6" providerId="ADAL" clId="{FE1907FB-7B8A-4389-AF75-B4DE1D83835F}" dt="2022-02-21T19:21:47.920" v="8868" actId="1076"/>
          <ac:spMkLst>
            <pc:docMk/>
            <pc:sldMk cId="3109364305" sldId="332"/>
            <ac:spMk id="5" creationId="{AEC201C4-80AF-410D-9722-DA8B631DE67C}"/>
          </ac:spMkLst>
        </pc:spChg>
        <pc:spChg chg="mod">
          <ac:chgData name="Rob Luijten" userId="3656dec8-07ff-49b6-baa7-7de42837e1f6" providerId="ADAL" clId="{FE1907FB-7B8A-4389-AF75-B4DE1D83835F}" dt="2022-02-21T19:21:43.400" v="8867" actId="20577"/>
          <ac:spMkLst>
            <pc:docMk/>
            <pc:sldMk cId="3109364305" sldId="332"/>
            <ac:spMk id="8" creationId="{2E58751F-FA98-4DF6-BF0C-E4D07A83E432}"/>
          </ac:spMkLst>
        </pc:spChg>
      </pc:sldChg>
      <pc:sldChg chg="modSp add mod">
        <pc:chgData name="Rob Luijten" userId="3656dec8-07ff-49b6-baa7-7de42837e1f6" providerId="ADAL" clId="{FE1907FB-7B8A-4389-AF75-B4DE1D83835F}" dt="2022-02-21T19:28:53.314" v="10151" actId="20577"/>
        <pc:sldMkLst>
          <pc:docMk/>
          <pc:sldMk cId="1131931535" sldId="333"/>
        </pc:sldMkLst>
        <pc:spChg chg="mod">
          <ac:chgData name="Rob Luijten" userId="3656dec8-07ff-49b6-baa7-7de42837e1f6" providerId="ADAL" clId="{FE1907FB-7B8A-4389-AF75-B4DE1D83835F}" dt="2022-02-21T19:28:53.314" v="10151" actId="20577"/>
          <ac:spMkLst>
            <pc:docMk/>
            <pc:sldMk cId="1131931535" sldId="333"/>
            <ac:spMk id="8" creationId="{2E58751F-FA98-4DF6-BF0C-E4D07A83E432}"/>
          </ac:spMkLst>
        </pc:spChg>
      </pc:sldChg>
      <pc:sldChg chg="add del">
        <pc:chgData name="Rob Luijten" userId="3656dec8-07ff-49b6-baa7-7de42837e1f6" providerId="ADAL" clId="{FE1907FB-7B8A-4389-AF75-B4DE1D83835F}" dt="2022-02-21T19:21:27.398" v="8857"/>
        <pc:sldMkLst>
          <pc:docMk/>
          <pc:sldMk cId="3301799502" sldId="333"/>
        </pc:sldMkLst>
      </pc:sldChg>
      <pc:sldChg chg="modSp add mod">
        <pc:chgData name="Rob Luijten" userId="3656dec8-07ff-49b6-baa7-7de42837e1f6" providerId="ADAL" clId="{FE1907FB-7B8A-4389-AF75-B4DE1D83835F}" dt="2022-02-21T19:26:45.154" v="9711" actId="20577"/>
        <pc:sldMkLst>
          <pc:docMk/>
          <pc:sldMk cId="1183282015" sldId="334"/>
        </pc:sldMkLst>
        <pc:spChg chg="mod">
          <ac:chgData name="Rob Luijten" userId="3656dec8-07ff-49b6-baa7-7de42837e1f6" providerId="ADAL" clId="{FE1907FB-7B8A-4389-AF75-B4DE1D83835F}" dt="2022-02-21T19:26:45.154" v="9711" actId="20577"/>
          <ac:spMkLst>
            <pc:docMk/>
            <pc:sldMk cId="1183282015" sldId="334"/>
            <ac:spMk id="8" creationId="{2E58751F-FA98-4DF6-BF0C-E4D07A83E432}"/>
          </ac:spMkLst>
        </pc:spChg>
      </pc:sldChg>
      <pc:sldChg chg="modSp add mod">
        <pc:chgData name="Rob Luijten" userId="3656dec8-07ff-49b6-baa7-7de42837e1f6" providerId="ADAL" clId="{FE1907FB-7B8A-4389-AF75-B4DE1D83835F}" dt="2022-02-21T19:29:39.874" v="10153" actId="20577"/>
        <pc:sldMkLst>
          <pc:docMk/>
          <pc:sldMk cId="2004862355" sldId="335"/>
        </pc:sldMkLst>
        <pc:spChg chg="mod">
          <ac:chgData name="Rob Luijten" userId="3656dec8-07ff-49b6-baa7-7de42837e1f6" providerId="ADAL" clId="{FE1907FB-7B8A-4389-AF75-B4DE1D83835F}" dt="2022-02-21T19:29:39.874" v="10153" actId="20577"/>
          <ac:spMkLst>
            <pc:docMk/>
            <pc:sldMk cId="2004862355" sldId="335"/>
            <ac:spMk id="8" creationId="{2E58751F-FA98-4DF6-BF0C-E4D07A83E432}"/>
          </ac:spMkLst>
        </pc:spChg>
      </pc:sldChg>
    </pc:docChg>
  </pc:docChgLst>
  <pc:docChgLst>
    <pc:chgData name="Rob Luijten" userId="3656dec8-07ff-49b6-baa7-7de42837e1f6" providerId="ADAL" clId="{CAC89BD2-A2F0-459D-B554-0732FB89D332}"/>
    <pc:docChg chg="undo custSel addSld delSld modSld">
      <pc:chgData name="Rob Luijten" userId="3656dec8-07ff-49b6-baa7-7de42837e1f6" providerId="ADAL" clId="{CAC89BD2-A2F0-459D-B554-0732FB89D332}" dt="2022-05-10T06:51:30.970" v="321" actId="1076"/>
      <pc:docMkLst>
        <pc:docMk/>
      </pc:docMkLst>
      <pc:sldChg chg="addSp delSp modSp mod">
        <pc:chgData name="Rob Luijten" userId="3656dec8-07ff-49b6-baa7-7de42837e1f6" providerId="ADAL" clId="{CAC89BD2-A2F0-459D-B554-0732FB89D332}" dt="2022-05-10T06:51:30.970" v="321" actId="1076"/>
        <pc:sldMkLst>
          <pc:docMk/>
          <pc:sldMk cId="2574358565" sldId="257"/>
        </pc:sldMkLst>
        <pc:spChg chg="mod">
          <ac:chgData name="Rob Luijten" userId="3656dec8-07ff-49b6-baa7-7de42837e1f6" providerId="ADAL" clId="{CAC89BD2-A2F0-459D-B554-0732FB89D332}" dt="2022-05-10T06:51:30.970" v="321" actId="1076"/>
          <ac:spMkLst>
            <pc:docMk/>
            <pc:sldMk cId="2574358565" sldId="257"/>
            <ac:spMk id="2" creationId="{00000000-0000-0000-0000-000000000000}"/>
          </ac:spMkLst>
        </pc:spChg>
        <pc:spChg chg="mod">
          <ac:chgData name="Rob Luijten" userId="3656dec8-07ff-49b6-baa7-7de42837e1f6" providerId="ADAL" clId="{CAC89BD2-A2F0-459D-B554-0732FB89D332}" dt="2022-05-10T06:51:30.970" v="321" actId="1076"/>
          <ac:spMkLst>
            <pc:docMk/>
            <pc:sldMk cId="2574358565" sldId="257"/>
            <ac:spMk id="3" creationId="{00000000-0000-0000-0000-000000000000}"/>
          </ac:spMkLst>
        </pc:spChg>
        <pc:picChg chg="add mod">
          <ac:chgData name="Rob Luijten" userId="3656dec8-07ff-49b6-baa7-7de42837e1f6" providerId="ADAL" clId="{CAC89BD2-A2F0-459D-B554-0732FB89D332}" dt="2022-05-10T06:51:20.922" v="319" actId="1076"/>
          <ac:picMkLst>
            <pc:docMk/>
            <pc:sldMk cId="2574358565" sldId="257"/>
            <ac:picMk id="1026" creationId="{A972B22B-5F2F-B5FB-A4D2-6F949CF54288}"/>
          </ac:picMkLst>
        </pc:picChg>
        <pc:picChg chg="del">
          <ac:chgData name="Rob Luijten" userId="3656dec8-07ff-49b6-baa7-7de42837e1f6" providerId="ADAL" clId="{CAC89BD2-A2F0-459D-B554-0732FB89D332}" dt="2022-05-09T11:48:25.311" v="29" actId="478"/>
          <ac:picMkLst>
            <pc:docMk/>
            <pc:sldMk cId="2574358565" sldId="257"/>
            <ac:picMk id="1028" creationId="{C1C9B78E-9B31-42C1-8D7F-97C9851FCE9E}"/>
          </ac:picMkLst>
        </pc:picChg>
      </pc:sldChg>
      <pc:sldChg chg="modSp mod">
        <pc:chgData name="Rob Luijten" userId="3656dec8-07ff-49b6-baa7-7de42837e1f6" providerId="ADAL" clId="{CAC89BD2-A2F0-459D-B554-0732FB89D332}" dt="2022-05-09T11:49:29.973" v="105" actId="1038"/>
        <pc:sldMkLst>
          <pc:docMk/>
          <pc:sldMk cId="2725839977" sldId="307"/>
        </pc:sldMkLst>
        <pc:spChg chg="mod">
          <ac:chgData name="Rob Luijten" userId="3656dec8-07ff-49b6-baa7-7de42837e1f6" providerId="ADAL" clId="{CAC89BD2-A2F0-459D-B554-0732FB89D332}" dt="2022-05-09T11:49:29.973" v="105" actId="1038"/>
          <ac:spMkLst>
            <pc:docMk/>
            <pc:sldMk cId="2725839977" sldId="307"/>
            <ac:spMk id="13" creationId="{DA9880A2-D8C3-4D88-BB6D-DF530C7C6F30}"/>
          </ac:spMkLst>
        </pc:spChg>
      </pc:sldChg>
      <pc:sldChg chg="del">
        <pc:chgData name="Rob Luijten" userId="3656dec8-07ff-49b6-baa7-7de42837e1f6" providerId="ADAL" clId="{CAC89BD2-A2F0-459D-B554-0732FB89D332}" dt="2022-05-09T11:48:16.563" v="6" actId="47"/>
        <pc:sldMkLst>
          <pc:docMk/>
          <pc:sldMk cId="1080926081" sldId="309"/>
        </pc:sldMkLst>
      </pc:sldChg>
      <pc:sldChg chg="del">
        <pc:chgData name="Rob Luijten" userId="3656dec8-07ff-49b6-baa7-7de42837e1f6" providerId="ADAL" clId="{CAC89BD2-A2F0-459D-B554-0732FB89D332}" dt="2022-05-09T11:48:18.965" v="21" actId="47"/>
        <pc:sldMkLst>
          <pc:docMk/>
          <pc:sldMk cId="3450156338" sldId="310"/>
        </pc:sldMkLst>
      </pc:sldChg>
      <pc:sldChg chg="del">
        <pc:chgData name="Rob Luijten" userId="3656dec8-07ff-49b6-baa7-7de42837e1f6" providerId="ADAL" clId="{CAC89BD2-A2F0-459D-B554-0732FB89D332}" dt="2022-05-09T11:48:16.733" v="7" actId="47"/>
        <pc:sldMkLst>
          <pc:docMk/>
          <pc:sldMk cId="1564067866" sldId="311"/>
        </pc:sldMkLst>
      </pc:sldChg>
      <pc:sldChg chg="del">
        <pc:chgData name="Rob Luijten" userId="3656dec8-07ff-49b6-baa7-7de42837e1f6" providerId="ADAL" clId="{CAC89BD2-A2F0-459D-B554-0732FB89D332}" dt="2022-05-09T11:48:16.401" v="5" actId="47"/>
        <pc:sldMkLst>
          <pc:docMk/>
          <pc:sldMk cId="1146338" sldId="312"/>
        </pc:sldMkLst>
      </pc:sldChg>
      <pc:sldChg chg="del">
        <pc:chgData name="Rob Luijten" userId="3656dec8-07ff-49b6-baa7-7de42837e1f6" providerId="ADAL" clId="{CAC89BD2-A2F0-459D-B554-0732FB89D332}" dt="2022-05-09T11:48:18.626" v="19" actId="47"/>
        <pc:sldMkLst>
          <pc:docMk/>
          <pc:sldMk cId="1621896118" sldId="313"/>
        </pc:sldMkLst>
      </pc:sldChg>
      <pc:sldChg chg="del">
        <pc:chgData name="Rob Luijten" userId="3656dec8-07ff-49b6-baa7-7de42837e1f6" providerId="ADAL" clId="{CAC89BD2-A2F0-459D-B554-0732FB89D332}" dt="2022-05-09T11:48:18.332" v="17" actId="47"/>
        <pc:sldMkLst>
          <pc:docMk/>
          <pc:sldMk cId="884016806" sldId="314"/>
        </pc:sldMkLst>
      </pc:sldChg>
      <pc:sldChg chg="modSp mod">
        <pc:chgData name="Rob Luijten" userId="3656dec8-07ff-49b6-baa7-7de42837e1f6" providerId="ADAL" clId="{CAC89BD2-A2F0-459D-B554-0732FB89D332}" dt="2022-05-10T06:16:33.703" v="106" actId="1076"/>
        <pc:sldMkLst>
          <pc:docMk/>
          <pc:sldMk cId="1557134967" sldId="314"/>
        </pc:sldMkLst>
        <pc:picChg chg="mod">
          <ac:chgData name="Rob Luijten" userId="3656dec8-07ff-49b6-baa7-7de42837e1f6" providerId="ADAL" clId="{CAC89BD2-A2F0-459D-B554-0732FB89D332}" dt="2022-05-10T06:16:33.703" v="106" actId="1076"/>
          <ac:picMkLst>
            <pc:docMk/>
            <pc:sldMk cId="1557134967" sldId="314"/>
            <ac:picMk id="6" creationId="{7A5A732D-2653-54C3-2309-907CE5868E9A}"/>
          </ac:picMkLst>
        </pc:picChg>
      </pc:sldChg>
      <pc:sldChg chg="addSp modSp mod">
        <pc:chgData name="Rob Luijten" userId="3656dec8-07ff-49b6-baa7-7de42837e1f6" providerId="ADAL" clId="{CAC89BD2-A2F0-459D-B554-0732FB89D332}" dt="2022-05-10T06:40:03.958" v="271" actId="1076"/>
        <pc:sldMkLst>
          <pc:docMk/>
          <pc:sldMk cId="3183798312" sldId="315"/>
        </pc:sldMkLst>
        <pc:spChg chg="add mod">
          <ac:chgData name="Rob Luijten" userId="3656dec8-07ff-49b6-baa7-7de42837e1f6" providerId="ADAL" clId="{CAC89BD2-A2F0-459D-B554-0732FB89D332}" dt="2022-05-10T06:40:03.958" v="271" actId="1076"/>
          <ac:spMkLst>
            <pc:docMk/>
            <pc:sldMk cId="3183798312" sldId="315"/>
            <ac:spMk id="5" creationId="{17049CC3-2E61-E9AC-4BD2-76421938831E}"/>
          </ac:spMkLst>
        </pc:spChg>
      </pc:sldChg>
      <pc:sldChg chg="del">
        <pc:chgData name="Rob Luijten" userId="3656dec8-07ff-49b6-baa7-7de42837e1f6" providerId="ADAL" clId="{CAC89BD2-A2F0-459D-B554-0732FB89D332}" dt="2022-05-09T11:48:18.813" v="20" actId="47"/>
        <pc:sldMkLst>
          <pc:docMk/>
          <pc:sldMk cId="3625606005" sldId="315"/>
        </pc:sldMkLst>
      </pc:sldChg>
      <pc:sldChg chg="del">
        <pc:chgData name="Rob Luijten" userId="3656dec8-07ff-49b6-baa7-7de42837e1f6" providerId="ADAL" clId="{CAC89BD2-A2F0-459D-B554-0732FB89D332}" dt="2022-05-09T11:48:17.984" v="15" actId="47"/>
        <pc:sldMkLst>
          <pc:docMk/>
          <pc:sldMk cId="3066017020" sldId="316"/>
        </pc:sldMkLst>
      </pc:sldChg>
      <pc:sldChg chg="addSp modSp mod">
        <pc:chgData name="Rob Luijten" userId="3656dec8-07ff-49b6-baa7-7de42837e1f6" providerId="ADAL" clId="{CAC89BD2-A2F0-459D-B554-0732FB89D332}" dt="2022-05-10T06:42:20.548" v="315" actId="1036"/>
        <pc:sldMkLst>
          <pc:docMk/>
          <pc:sldMk cId="1775304980" sldId="317"/>
        </pc:sldMkLst>
        <pc:spChg chg="mod">
          <ac:chgData name="Rob Luijten" userId="3656dec8-07ff-49b6-baa7-7de42837e1f6" providerId="ADAL" clId="{CAC89BD2-A2F0-459D-B554-0732FB89D332}" dt="2022-05-10T06:16:48.820" v="112" actId="5793"/>
          <ac:spMkLst>
            <pc:docMk/>
            <pc:sldMk cId="1775304980" sldId="317"/>
            <ac:spMk id="5" creationId="{C3709ED5-046B-1CB0-02CB-88397B75EB70}"/>
          </ac:spMkLst>
        </pc:spChg>
        <pc:spChg chg="add mod">
          <ac:chgData name="Rob Luijten" userId="3656dec8-07ff-49b6-baa7-7de42837e1f6" providerId="ADAL" clId="{CAC89BD2-A2F0-459D-B554-0732FB89D332}" dt="2022-05-10T06:42:20.548" v="315" actId="1036"/>
          <ac:spMkLst>
            <pc:docMk/>
            <pc:sldMk cId="1775304980" sldId="317"/>
            <ac:spMk id="7" creationId="{211735BD-7910-9D9F-74FB-D294DABBC565}"/>
          </ac:spMkLst>
        </pc:spChg>
      </pc:sldChg>
      <pc:sldChg chg="del">
        <pc:chgData name="Rob Luijten" userId="3656dec8-07ff-49b6-baa7-7de42837e1f6" providerId="ADAL" clId="{CAC89BD2-A2F0-459D-B554-0732FB89D332}" dt="2022-05-09T11:48:17.651" v="13" actId="47"/>
        <pc:sldMkLst>
          <pc:docMk/>
          <pc:sldMk cId="4151936239" sldId="317"/>
        </pc:sldMkLst>
      </pc:sldChg>
      <pc:sldChg chg="del">
        <pc:chgData name="Rob Luijten" userId="3656dec8-07ff-49b6-baa7-7de42837e1f6" providerId="ADAL" clId="{CAC89BD2-A2F0-459D-B554-0732FB89D332}" dt="2022-05-09T11:48:17.366" v="11" actId="47"/>
        <pc:sldMkLst>
          <pc:docMk/>
          <pc:sldMk cId="3310071840" sldId="318"/>
        </pc:sldMkLst>
      </pc:sldChg>
      <pc:sldChg chg="modSp mod">
        <pc:chgData name="Rob Luijten" userId="3656dec8-07ff-49b6-baa7-7de42837e1f6" providerId="ADAL" clId="{CAC89BD2-A2F0-459D-B554-0732FB89D332}" dt="2022-05-10T06:41:14.311" v="272" actId="1076"/>
        <pc:sldMkLst>
          <pc:docMk/>
          <pc:sldMk cId="3387033679" sldId="318"/>
        </pc:sldMkLst>
        <pc:spChg chg="mod">
          <ac:chgData name="Rob Luijten" userId="3656dec8-07ff-49b6-baa7-7de42837e1f6" providerId="ADAL" clId="{CAC89BD2-A2F0-459D-B554-0732FB89D332}" dt="2022-05-10T06:41:14.311" v="272" actId="1076"/>
          <ac:spMkLst>
            <pc:docMk/>
            <pc:sldMk cId="3387033679" sldId="318"/>
            <ac:spMk id="3" creationId="{99E99D15-9AF9-2937-087C-2553093188C8}"/>
          </ac:spMkLst>
        </pc:spChg>
      </pc:sldChg>
      <pc:sldChg chg="del">
        <pc:chgData name="Rob Luijten" userId="3656dec8-07ff-49b6-baa7-7de42837e1f6" providerId="ADAL" clId="{CAC89BD2-A2F0-459D-B554-0732FB89D332}" dt="2022-05-09T11:48:18.470" v="18" actId="47"/>
        <pc:sldMkLst>
          <pc:docMk/>
          <pc:sldMk cId="524375848" sldId="319"/>
        </pc:sldMkLst>
      </pc:sldChg>
      <pc:sldChg chg="modSp mod">
        <pc:chgData name="Rob Luijten" userId="3656dec8-07ff-49b6-baa7-7de42837e1f6" providerId="ADAL" clId="{CAC89BD2-A2F0-459D-B554-0732FB89D332}" dt="2022-05-10T06:20:54.975" v="209" actId="1076"/>
        <pc:sldMkLst>
          <pc:docMk/>
          <pc:sldMk cId="1179809437" sldId="319"/>
        </pc:sldMkLst>
        <pc:spChg chg="mod">
          <ac:chgData name="Rob Luijten" userId="3656dec8-07ff-49b6-baa7-7de42837e1f6" providerId="ADAL" clId="{CAC89BD2-A2F0-459D-B554-0732FB89D332}" dt="2022-05-10T06:20:49.057" v="207" actId="403"/>
          <ac:spMkLst>
            <pc:docMk/>
            <pc:sldMk cId="1179809437" sldId="319"/>
            <ac:spMk id="5" creationId="{C3709ED5-046B-1CB0-02CB-88397B75EB70}"/>
          </ac:spMkLst>
        </pc:spChg>
        <pc:picChg chg="mod">
          <ac:chgData name="Rob Luijten" userId="3656dec8-07ff-49b6-baa7-7de42837e1f6" providerId="ADAL" clId="{CAC89BD2-A2F0-459D-B554-0732FB89D332}" dt="2022-05-10T06:20:54.975" v="209" actId="1076"/>
          <ac:picMkLst>
            <pc:docMk/>
            <pc:sldMk cId="1179809437" sldId="319"/>
            <ac:picMk id="9" creationId="{3513B637-F4C6-EBAF-4962-05E1851EE0BB}"/>
          </ac:picMkLst>
        </pc:picChg>
      </pc:sldChg>
      <pc:sldChg chg="modSp mod">
        <pc:chgData name="Rob Luijten" userId="3656dec8-07ff-49b6-baa7-7de42837e1f6" providerId="ADAL" clId="{CAC89BD2-A2F0-459D-B554-0732FB89D332}" dt="2022-05-10T06:20:42.855" v="205" actId="1076"/>
        <pc:sldMkLst>
          <pc:docMk/>
          <pc:sldMk cId="393778402" sldId="320"/>
        </pc:sldMkLst>
        <pc:spChg chg="mod">
          <ac:chgData name="Rob Luijten" userId="3656dec8-07ff-49b6-baa7-7de42837e1f6" providerId="ADAL" clId="{CAC89BD2-A2F0-459D-B554-0732FB89D332}" dt="2022-05-10T06:20:38.515" v="203" actId="403"/>
          <ac:spMkLst>
            <pc:docMk/>
            <pc:sldMk cId="393778402" sldId="320"/>
            <ac:spMk id="5" creationId="{C3709ED5-046B-1CB0-02CB-88397B75EB70}"/>
          </ac:spMkLst>
        </pc:spChg>
        <pc:spChg chg="mod">
          <ac:chgData name="Rob Luijten" userId="3656dec8-07ff-49b6-baa7-7de42837e1f6" providerId="ADAL" clId="{CAC89BD2-A2F0-459D-B554-0732FB89D332}" dt="2022-05-10T06:20:35.044" v="201" actId="1076"/>
          <ac:spMkLst>
            <pc:docMk/>
            <pc:sldMk cId="393778402" sldId="320"/>
            <ac:spMk id="9" creationId="{5F5A5F80-648B-6E42-C7FC-A00B4BCF2803}"/>
          </ac:spMkLst>
        </pc:spChg>
        <pc:spChg chg="mod">
          <ac:chgData name="Rob Luijten" userId="3656dec8-07ff-49b6-baa7-7de42837e1f6" providerId="ADAL" clId="{CAC89BD2-A2F0-459D-B554-0732FB89D332}" dt="2022-05-10T06:20:35.044" v="201" actId="1076"/>
          <ac:spMkLst>
            <pc:docMk/>
            <pc:sldMk cId="393778402" sldId="320"/>
            <ac:spMk id="10" creationId="{5A61C69D-D97E-9442-D7C6-489E332ECFCE}"/>
          </ac:spMkLst>
        </pc:spChg>
        <pc:spChg chg="mod">
          <ac:chgData name="Rob Luijten" userId="3656dec8-07ff-49b6-baa7-7de42837e1f6" providerId="ADAL" clId="{CAC89BD2-A2F0-459D-B554-0732FB89D332}" dt="2022-05-10T06:20:35.044" v="201" actId="1076"/>
          <ac:spMkLst>
            <pc:docMk/>
            <pc:sldMk cId="393778402" sldId="320"/>
            <ac:spMk id="11" creationId="{E82789FD-0E10-500F-CDED-5124F48F4A3E}"/>
          </ac:spMkLst>
        </pc:spChg>
        <pc:picChg chg="mod">
          <ac:chgData name="Rob Luijten" userId="3656dec8-07ff-49b6-baa7-7de42837e1f6" providerId="ADAL" clId="{CAC89BD2-A2F0-459D-B554-0732FB89D332}" dt="2022-05-10T06:20:35.044" v="201" actId="1076"/>
          <ac:picMkLst>
            <pc:docMk/>
            <pc:sldMk cId="393778402" sldId="320"/>
            <ac:picMk id="6" creationId="{40815B7B-D268-737B-FF47-57001E58CA0A}"/>
          </ac:picMkLst>
        </pc:picChg>
        <pc:picChg chg="mod">
          <ac:chgData name="Rob Luijten" userId="3656dec8-07ff-49b6-baa7-7de42837e1f6" providerId="ADAL" clId="{CAC89BD2-A2F0-459D-B554-0732FB89D332}" dt="2022-05-10T06:20:35.044" v="201" actId="1076"/>
          <ac:picMkLst>
            <pc:docMk/>
            <pc:sldMk cId="393778402" sldId="320"/>
            <ac:picMk id="8" creationId="{C4806B5C-6532-6A39-0C55-477033EE0B07}"/>
          </ac:picMkLst>
        </pc:picChg>
        <pc:picChg chg="mod">
          <ac:chgData name="Rob Luijten" userId="3656dec8-07ff-49b6-baa7-7de42837e1f6" providerId="ADAL" clId="{CAC89BD2-A2F0-459D-B554-0732FB89D332}" dt="2022-05-10T06:20:42.855" v="205" actId="1076"/>
          <ac:picMkLst>
            <pc:docMk/>
            <pc:sldMk cId="393778402" sldId="320"/>
            <ac:picMk id="12" creationId="{2E3FCDB6-FC72-DE8E-DC07-297BA99BD38D}"/>
          </ac:picMkLst>
        </pc:picChg>
      </pc:sldChg>
      <pc:sldChg chg="del">
        <pc:chgData name="Rob Luijten" userId="3656dec8-07ff-49b6-baa7-7de42837e1f6" providerId="ADAL" clId="{CAC89BD2-A2F0-459D-B554-0732FB89D332}" dt="2022-05-09T11:48:18.121" v="16" actId="47"/>
        <pc:sldMkLst>
          <pc:docMk/>
          <pc:sldMk cId="4127801797" sldId="320"/>
        </pc:sldMkLst>
      </pc:sldChg>
      <pc:sldChg chg="del">
        <pc:chgData name="Rob Luijten" userId="3656dec8-07ff-49b6-baa7-7de42837e1f6" providerId="ADAL" clId="{CAC89BD2-A2F0-459D-B554-0732FB89D332}" dt="2022-05-09T11:48:17.914" v="14" actId="47"/>
        <pc:sldMkLst>
          <pc:docMk/>
          <pc:sldMk cId="2165530684" sldId="321"/>
        </pc:sldMkLst>
      </pc:sldChg>
      <pc:sldChg chg="modSp mod">
        <pc:chgData name="Rob Luijten" userId="3656dec8-07ff-49b6-baa7-7de42837e1f6" providerId="ADAL" clId="{CAC89BD2-A2F0-459D-B554-0732FB89D332}" dt="2022-05-10T06:20:26.683" v="200" actId="403"/>
        <pc:sldMkLst>
          <pc:docMk/>
          <pc:sldMk cId="4022328310" sldId="321"/>
        </pc:sldMkLst>
        <pc:spChg chg="mod">
          <ac:chgData name="Rob Luijten" userId="3656dec8-07ff-49b6-baa7-7de42837e1f6" providerId="ADAL" clId="{CAC89BD2-A2F0-459D-B554-0732FB89D332}" dt="2022-05-10T06:20:26.683" v="200" actId="403"/>
          <ac:spMkLst>
            <pc:docMk/>
            <pc:sldMk cId="4022328310" sldId="321"/>
            <ac:spMk id="5" creationId="{C3709ED5-046B-1CB0-02CB-88397B75EB70}"/>
          </ac:spMkLst>
        </pc:spChg>
      </pc:sldChg>
      <pc:sldChg chg="modSp mod">
        <pc:chgData name="Rob Luijten" userId="3656dec8-07ff-49b6-baa7-7de42837e1f6" providerId="ADAL" clId="{CAC89BD2-A2F0-459D-B554-0732FB89D332}" dt="2022-05-10T06:20:22.458" v="198" actId="403"/>
        <pc:sldMkLst>
          <pc:docMk/>
          <pc:sldMk cId="2465515444" sldId="322"/>
        </pc:sldMkLst>
        <pc:spChg chg="mod">
          <ac:chgData name="Rob Luijten" userId="3656dec8-07ff-49b6-baa7-7de42837e1f6" providerId="ADAL" clId="{CAC89BD2-A2F0-459D-B554-0732FB89D332}" dt="2022-05-10T06:20:22.458" v="198" actId="403"/>
          <ac:spMkLst>
            <pc:docMk/>
            <pc:sldMk cId="2465515444" sldId="322"/>
            <ac:spMk id="5" creationId="{C3709ED5-046B-1CB0-02CB-88397B75EB70}"/>
          </ac:spMkLst>
        </pc:spChg>
      </pc:sldChg>
      <pc:sldChg chg="addSp delSp modSp mod">
        <pc:chgData name="Rob Luijten" userId="3656dec8-07ff-49b6-baa7-7de42837e1f6" providerId="ADAL" clId="{CAC89BD2-A2F0-459D-B554-0732FB89D332}" dt="2022-05-10T06:18:43.880" v="175" actId="1076"/>
        <pc:sldMkLst>
          <pc:docMk/>
          <pc:sldMk cId="2107240282" sldId="323"/>
        </pc:sldMkLst>
        <pc:spChg chg="del mod">
          <ac:chgData name="Rob Luijten" userId="3656dec8-07ff-49b6-baa7-7de42837e1f6" providerId="ADAL" clId="{CAC89BD2-A2F0-459D-B554-0732FB89D332}" dt="2022-05-10T06:18:21.345" v="167" actId="478"/>
          <ac:spMkLst>
            <pc:docMk/>
            <pc:sldMk cId="2107240282" sldId="323"/>
            <ac:spMk id="2" creationId="{35E2BA68-3F24-7E0F-73BC-AADDDF8FD972}"/>
          </ac:spMkLst>
        </pc:spChg>
        <pc:spChg chg="del">
          <ac:chgData name="Rob Luijten" userId="3656dec8-07ff-49b6-baa7-7de42837e1f6" providerId="ADAL" clId="{CAC89BD2-A2F0-459D-B554-0732FB89D332}" dt="2022-05-10T06:18:25.161" v="169" actId="478"/>
          <ac:spMkLst>
            <pc:docMk/>
            <pc:sldMk cId="2107240282" sldId="323"/>
            <ac:spMk id="5" creationId="{C3709ED5-046B-1CB0-02CB-88397B75EB70}"/>
          </ac:spMkLst>
        </pc:spChg>
        <pc:spChg chg="add del mod">
          <ac:chgData name="Rob Luijten" userId="3656dec8-07ff-49b6-baa7-7de42837e1f6" providerId="ADAL" clId="{CAC89BD2-A2F0-459D-B554-0732FB89D332}" dt="2022-05-10T06:18:23.831" v="168" actId="478"/>
          <ac:spMkLst>
            <pc:docMk/>
            <pc:sldMk cId="2107240282" sldId="323"/>
            <ac:spMk id="6" creationId="{7A4FA359-A082-AD10-FBA0-D92169647C31}"/>
          </ac:spMkLst>
        </pc:spChg>
        <pc:spChg chg="add del mod">
          <ac:chgData name="Rob Luijten" userId="3656dec8-07ff-49b6-baa7-7de42837e1f6" providerId="ADAL" clId="{CAC89BD2-A2F0-459D-B554-0732FB89D332}" dt="2022-05-10T06:18:26.910" v="170" actId="478"/>
          <ac:spMkLst>
            <pc:docMk/>
            <pc:sldMk cId="2107240282" sldId="323"/>
            <ac:spMk id="8" creationId="{FDB99BB4-02A9-F0B4-0CC4-6B38F9AC7A83}"/>
          </ac:spMkLst>
        </pc:spChg>
        <pc:picChg chg="mod">
          <ac:chgData name="Rob Luijten" userId="3656dec8-07ff-49b6-baa7-7de42837e1f6" providerId="ADAL" clId="{CAC89BD2-A2F0-459D-B554-0732FB89D332}" dt="2022-05-10T06:18:43.880" v="175" actId="1076"/>
          <ac:picMkLst>
            <pc:docMk/>
            <pc:sldMk cId="2107240282" sldId="323"/>
            <ac:picMk id="11" creationId="{F95E6034-F516-237A-55E0-76582B48B6BB}"/>
          </ac:picMkLst>
        </pc:picChg>
      </pc:sldChg>
      <pc:sldChg chg="del">
        <pc:chgData name="Rob Luijten" userId="3656dec8-07ff-49b6-baa7-7de42837e1f6" providerId="ADAL" clId="{CAC89BD2-A2F0-459D-B554-0732FB89D332}" dt="2022-05-09T11:48:17.497" v="12" actId="47"/>
        <pc:sldMkLst>
          <pc:docMk/>
          <pc:sldMk cId="2416216014" sldId="323"/>
        </pc:sldMkLst>
      </pc:sldChg>
      <pc:sldChg chg="modSp mod">
        <pc:chgData name="Rob Luijten" userId="3656dec8-07ff-49b6-baa7-7de42837e1f6" providerId="ADAL" clId="{CAC89BD2-A2F0-459D-B554-0732FB89D332}" dt="2022-05-10T06:21:38.079" v="218" actId="1076"/>
        <pc:sldMkLst>
          <pc:docMk/>
          <pc:sldMk cId="3105128666" sldId="324"/>
        </pc:sldMkLst>
        <pc:spChg chg="mod">
          <ac:chgData name="Rob Luijten" userId="3656dec8-07ff-49b6-baa7-7de42837e1f6" providerId="ADAL" clId="{CAC89BD2-A2F0-459D-B554-0732FB89D332}" dt="2022-05-10T06:21:21.610" v="214" actId="403"/>
          <ac:spMkLst>
            <pc:docMk/>
            <pc:sldMk cId="3105128666" sldId="324"/>
            <ac:spMk id="5" creationId="{C3709ED5-046B-1CB0-02CB-88397B75EB70}"/>
          </ac:spMkLst>
        </pc:spChg>
        <pc:picChg chg="mod">
          <ac:chgData name="Rob Luijten" userId="3656dec8-07ff-49b6-baa7-7de42837e1f6" providerId="ADAL" clId="{CAC89BD2-A2F0-459D-B554-0732FB89D332}" dt="2022-05-10T06:21:38.079" v="218" actId="1076"/>
          <ac:picMkLst>
            <pc:docMk/>
            <pc:sldMk cId="3105128666" sldId="324"/>
            <ac:picMk id="1026" creationId="{D26D3861-0CC9-734D-F85B-C9D68F8D6CAB}"/>
          </ac:picMkLst>
        </pc:picChg>
      </pc:sldChg>
      <pc:sldChg chg="del">
        <pc:chgData name="Rob Luijten" userId="3656dec8-07ff-49b6-baa7-7de42837e1f6" providerId="ADAL" clId="{CAC89BD2-A2F0-459D-B554-0732FB89D332}" dt="2022-05-09T11:48:17.165" v="10" actId="47"/>
        <pc:sldMkLst>
          <pc:docMk/>
          <pc:sldMk cId="3471496607" sldId="324"/>
        </pc:sldMkLst>
      </pc:sldChg>
      <pc:sldChg chg="modSp new mod">
        <pc:chgData name="Rob Luijten" userId="3656dec8-07ff-49b6-baa7-7de42837e1f6" providerId="ADAL" clId="{CAC89BD2-A2F0-459D-B554-0732FB89D332}" dt="2022-05-10T06:21:14.324" v="210" actId="2711"/>
        <pc:sldMkLst>
          <pc:docMk/>
          <pc:sldMk cId="1809800963" sldId="325"/>
        </pc:sldMkLst>
        <pc:spChg chg="mod">
          <ac:chgData name="Rob Luijten" userId="3656dec8-07ff-49b6-baa7-7de42837e1f6" providerId="ADAL" clId="{CAC89BD2-A2F0-459D-B554-0732FB89D332}" dt="2022-05-10T06:17:06.657" v="134" actId="20577"/>
          <ac:spMkLst>
            <pc:docMk/>
            <pc:sldMk cId="1809800963" sldId="325"/>
            <ac:spMk id="2" creationId="{23B18E2D-27E3-4F18-D3BA-62951D07E9D3}"/>
          </ac:spMkLst>
        </pc:spChg>
        <pc:spChg chg="mod">
          <ac:chgData name="Rob Luijten" userId="3656dec8-07ff-49b6-baa7-7de42837e1f6" providerId="ADAL" clId="{CAC89BD2-A2F0-459D-B554-0732FB89D332}" dt="2022-05-10T06:21:14.324" v="210" actId="2711"/>
          <ac:spMkLst>
            <pc:docMk/>
            <pc:sldMk cId="1809800963" sldId="325"/>
            <ac:spMk id="3" creationId="{FD08A80C-8700-5872-DED6-854641F23679}"/>
          </ac:spMkLst>
        </pc:spChg>
      </pc:sldChg>
      <pc:sldChg chg="del">
        <pc:chgData name="Rob Luijten" userId="3656dec8-07ff-49b6-baa7-7de42837e1f6" providerId="ADAL" clId="{CAC89BD2-A2F0-459D-B554-0732FB89D332}" dt="2022-05-09T11:48:19.297" v="23" actId="47"/>
        <pc:sldMkLst>
          <pc:docMk/>
          <pc:sldMk cId="3443320109" sldId="325"/>
        </pc:sldMkLst>
      </pc:sldChg>
      <pc:sldChg chg="modSp new mod modNotesTx">
        <pc:chgData name="Rob Luijten" userId="3656dec8-07ff-49b6-baa7-7de42837e1f6" providerId="ADAL" clId="{CAC89BD2-A2F0-459D-B554-0732FB89D332}" dt="2022-05-10T06:38:51.640" v="239" actId="207"/>
        <pc:sldMkLst>
          <pc:docMk/>
          <pc:sldMk cId="261806698" sldId="326"/>
        </pc:sldMkLst>
        <pc:spChg chg="mod">
          <ac:chgData name="Rob Luijten" userId="3656dec8-07ff-49b6-baa7-7de42837e1f6" providerId="ADAL" clId="{CAC89BD2-A2F0-459D-B554-0732FB89D332}" dt="2022-05-10T06:19:42.840" v="183" actId="20577"/>
          <ac:spMkLst>
            <pc:docMk/>
            <pc:sldMk cId="261806698" sldId="326"/>
            <ac:spMk id="2" creationId="{F6041246-C53E-64A8-03AA-921EBF52C377}"/>
          </ac:spMkLst>
        </pc:spChg>
        <pc:spChg chg="mod">
          <ac:chgData name="Rob Luijten" userId="3656dec8-07ff-49b6-baa7-7de42837e1f6" providerId="ADAL" clId="{CAC89BD2-A2F0-459D-B554-0732FB89D332}" dt="2022-05-10T06:38:51.640" v="239" actId="207"/>
          <ac:spMkLst>
            <pc:docMk/>
            <pc:sldMk cId="261806698" sldId="326"/>
            <ac:spMk id="3" creationId="{08D841DB-A1BC-8132-4C31-5D749533E211}"/>
          </ac:spMkLst>
        </pc:spChg>
      </pc:sldChg>
      <pc:sldChg chg="del">
        <pc:chgData name="Rob Luijten" userId="3656dec8-07ff-49b6-baa7-7de42837e1f6" providerId="ADAL" clId="{CAC89BD2-A2F0-459D-B554-0732FB89D332}" dt="2022-05-09T11:48:19.134" v="22" actId="47"/>
        <pc:sldMkLst>
          <pc:docMk/>
          <pc:sldMk cId="3412767863" sldId="326"/>
        </pc:sldMkLst>
      </pc:sldChg>
      <pc:sldChg chg="modSp add mod modNotesTx">
        <pc:chgData name="Rob Luijten" userId="3656dec8-07ff-49b6-baa7-7de42837e1f6" providerId="ADAL" clId="{CAC89BD2-A2F0-459D-B554-0732FB89D332}" dt="2022-05-10T06:22:59.330" v="226"/>
        <pc:sldMkLst>
          <pc:docMk/>
          <pc:sldMk cId="2206158047" sldId="327"/>
        </pc:sldMkLst>
        <pc:spChg chg="mod">
          <ac:chgData name="Rob Luijten" userId="3656dec8-07ff-49b6-baa7-7de42837e1f6" providerId="ADAL" clId="{CAC89BD2-A2F0-459D-B554-0732FB89D332}" dt="2022-05-10T06:20:11.329" v="196" actId="403"/>
          <ac:spMkLst>
            <pc:docMk/>
            <pc:sldMk cId="2206158047" sldId="327"/>
            <ac:spMk id="3" creationId="{08D841DB-A1BC-8132-4C31-5D749533E211}"/>
          </ac:spMkLst>
        </pc:spChg>
      </pc:sldChg>
      <pc:sldChg chg="del">
        <pc:chgData name="Rob Luijten" userId="3656dec8-07ff-49b6-baa7-7de42837e1f6" providerId="ADAL" clId="{CAC89BD2-A2F0-459D-B554-0732FB89D332}" dt="2022-05-09T11:48:17.018" v="9" actId="47"/>
        <pc:sldMkLst>
          <pc:docMk/>
          <pc:sldMk cId="2755738223" sldId="327"/>
        </pc:sldMkLst>
      </pc:sldChg>
      <pc:sldChg chg="del">
        <pc:chgData name="Rob Luijten" userId="3656dec8-07ff-49b6-baa7-7de42837e1f6" providerId="ADAL" clId="{CAC89BD2-A2F0-459D-B554-0732FB89D332}" dt="2022-05-09T11:48:16.891" v="8" actId="47"/>
        <pc:sldMkLst>
          <pc:docMk/>
          <pc:sldMk cId="3560232863" sldId="328"/>
        </pc:sldMkLst>
      </pc:sldChg>
      <pc:sldChg chg="del">
        <pc:chgData name="Rob Luijten" userId="3656dec8-07ff-49b6-baa7-7de42837e1f6" providerId="ADAL" clId="{CAC89BD2-A2F0-459D-B554-0732FB89D332}" dt="2022-05-09T11:48:16.246" v="4" actId="47"/>
        <pc:sldMkLst>
          <pc:docMk/>
          <pc:sldMk cId="493528820" sldId="329"/>
        </pc:sldMkLst>
      </pc:sldChg>
      <pc:sldChg chg="del">
        <pc:chgData name="Rob Luijten" userId="3656dec8-07ff-49b6-baa7-7de42837e1f6" providerId="ADAL" clId="{CAC89BD2-A2F0-459D-B554-0732FB89D332}" dt="2022-05-09T11:48:16.095" v="3" actId="47"/>
        <pc:sldMkLst>
          <pc:docMk/>
          <pc:sldMk cId="3229928597" sldId="330"/>
        </pc:sldMkLst>
      </pc:sldChg>
      <pc:sldChg chg="del">
        <pc:chgData name="Rob Luijten" userId="3656dec8-07ff-49b6-baa7-7de42837e1f6" providerId="ADAL" clId="{CAC89BD2-A2F0-459D-B554-0732FB89D332}" dt="2022-05-09T11:48:20.100" v="27" actId="47"/>
        <pc:sldMkLst>
          <pc:docMk/>
          <pc:sldMk cId="541141852" sldId="331"/>
        </pc:sldMkLst>
      </pc:sldChg>
      <pc:sldChg chg="del">
        <pc:chgData name="Rob Luijten" userId="3656dec8-07ff-49b6-baa7-7de42837e1f6" providerId="ADAL" clId="{CAC89BD2-A2F0-459D-B554-0732FB89D332}" dt="2022-05-09T11:48:20.470" v="28" actId="47"/>
        <pc:sldMkLst>
          <pc:docMk/>
          <pc:sldMk cId="3109364305" sldId="332"/>
        </pc:sldMkLst>
      </pc:sldChg>
      <pc:sldChg chg="del">
        <pc:chgData name="Rob Luijten" userId="3656dec8-07ff-49b6-baa7-7de42837e1f6" providerId="ADAL" clId="{CAC89BD2-A2F0-459D-B554-0732FB89D332}" dt="2022-05-09T11:48:19.767" v="26" actId="47"/>
        <pc:sldMkLst>
          <pc:docMk/>
          <pc:sldMk cId="1131931535" sldId="333"/>
        </pc:sldMkLst>
      </pc:sldChg>
      <pc:sldChg chg="del">
        <pc:chgData name="Rob Luijten" userId="3656dec8-07ff-49b6-baa7-7de42837e1f6" providerId="ADAL" clId="{CAC89BD2-A2F0-459D-B554-0732FB89D332}" dt="2022-05-09T11:48:19.613" v="25" actId="47"/>
        <pc:sldMkLst>
          <pc:docMk/>
          <pc:sldMk cId="1183282015" sldId="334"/>
        </pc:sldMkLst>
      </pc:sldChg>
      <pc:sldChg chg="del">
        <pc:chgData name="Rob Luijten" userId="3656dec8-07ff-49b6-baa7-7de42837e1f6" providerId="ADAL" clId="{CAC89BD2-A2F0-459D-B554-0732FB89D332}" dt="2022-05-09T11:48:19.451" v="24" actId="47"/>
        <pc:sldMkLst>
          <pc:docMk/>
          <pc:sldMk cId="2004862355" sldId="335"/>
        </pc:sldMkLst>
      </pc:sldChg>
      <pc:sldChg chg="del">
        <pc:chgData name="Rob Luijten" userId="3656dec8-07ff-49b6-baa7-7de42837e1f6" providerId="ADAL" clId="{CAC89BD2-A2F0-459D-B554-0732FB89D332}" dt="2022-05-09T11:48:15.929" v="2" actId="47"/>
        <pc:sldMkLst>
          <pc:docMk/>
          <pc:sldMk cId="4058096209" sldId="337"/>
        </pc:sldMkLst>
      </pc:sldChg>
      <pc:sldChg chg="del">
        <pc:chgData name="Rob Luijten" userId="3656dec8-07ff-49b6-baa7-7de42837e1f6" providerId="ADAL" clId="{CAC89BD2-A2F0-459D-B554-0732FB89D332}" dt="2022-05-09T11:48:15.744" v="1" actId="47"/>
        <pc:sldMkLst>
          <pc:docMk/>
          <pc:sldMk cId="1548737838" sldId="338"/>
        </pc:sldMkLst>
      </pc:sldChg>
      <pc:sldChg chg="del">
        <pc:chgData name="Rob Luijten" userId="3656dec8-07ff-49b6-baa7-7de42837e1f6" providerId="ADAL" clId="{CAC89BD2-A2F0-459D-B554-0732FB89D332}" dt="2022-05-09T11:48:15.475" v="0" actId="47"/>
        <pc:sldMkLst>
          <pc:docMk/>
          <pc:sldMk cId="3457333738" sldId="339"/>
        </pc:sldMkLst>
      </pc:sldChg>
    </pc:docChg>
  </pc:docChgLst>
  <pc:docChgLst>
    <pc:chgData name="Lonneke de Rooij" userId="63fe4d04-ab3e-4099-ae28-a10853729d4e" providerId="ADAL" clId="{4BF5C6EA-0A69-4276-8BD6-F0AA3BA5DF45}"/>
    <pc:docChg chg="undo custSel modSld">
      <pc:chgData name="Lonneke de Rooij" userId="63fe4d04-ab3e-4099-ae28-a10853729d4e" providerId="ADAL" clId="{4BF5C6EA-0A69-4276-8BD6-F0AA3BA5DF45}" dt="2022-06-14T07:06:24.929" v="487" actId="20577"/>
      <pc:docMkLst>
        <pc:docMk/>
      </pc:docMkLst>
      <pc:sldChg chg="addSp modSp mod modNotesTx">
        <pc:chgData name="Lonneke de Rooij" userId="63fe4d04-ab3e-4099-ae28-a10853729d4e" providerId="ADAL" clId="{4BF5C6EA-0A69-4276-8BD6-F0AA3BA5DF45}" dt="2022-06-14T06:55:07.548" v="166" actId="20577"/>
        <pc:sldMkLst>
          <pc:docMk/>
          <pc:sldMk cId="225040409" sldId="349"/>
        </pc:sldMkLst>
        <pc:spChg chg="mod">
          <ac:chgData name="Lonneke de Rooij" userId="63fe4d04-ab3e-4099-ae28-a10853729d4e" providerId="ADAL" clId="{4BF5C6EA-0A69-4276-8BD6-F0AA3BA5DF45}" dt="2022-06-14T06:54:07.355" v="44" actId="114"/>
          <ac:spMkLst>
            <pc:docMk/>
            <pc:sldMk cId="225040409" sldId="349"/>
            <ac:spMk id="2" creationId="{03D362ED-B009-8636-7FD2-3EC713C7E98C}"/>
          </ac:spMkLst>
        </pc:spChg>
        <pc:picChg chg="mod">
          <ac:chgData name="Lonneke de Rooij" userId="63fe4d04-ab3e-4099-ae28-a10853729d4e" providerId="ADAL" clId="{4BF5C6EA-0A69-4276-8BD6-F0AA3BA5DF45}" dt="2022-06-14T06:52:09.568" v="5" actId="14100"/>
          <ac:picMkLst>
            <pc:docMk/>
            <pc:sldMk cId="225040409" sldId="349"/>
            <ac:picMk id="4" creationId="{00A6FD38-095D-7E80-4D2B-CAD1284FEF39}"/>
          </ac:picMkLst>
        </pc:picChg>
        <pc:picChg chg="mod modCrop">
          <ac:chgData name="Lonneke de Rooij" userId="63fe4d04-ab3e-4099-ae28-a10853729d4e" providerId="ADAL" clId="{4BF5C6EA-0A69-4276-8BD6-F0AA3BA5DF45}" dt="2022-06-14T06:52:07.127" v="4" actId="1076"/>
          <ac:picMkLst>
            <pc:docMk/>
            <pc:sldMk cId="225040409" sldId="349"/>
            <ac:picMk id="5" creationId="{10E299DA-E31E-D5AD-2565-7188A6085A47}"/>
          </ac:picMkLst>
        </pc:picChg>
        <pc:picChg chg="add mod">
          <ac:chgData name="Lonneke de Rooij" userId="63fe4d04-ab3e-4099-ae28-a10853729d4e" providerId="ADAL" clId="{4BF5C6EA-0A69-4276-8BD6-F0AA3BA5DF45}" dt="2022-06-14T06:52:39.407" v="14" actId="1076"/>
          <ac:picMkLst>
            <pc:docMk/>
            <pc:sldMk cId="225040409" sldId="349"/>
            <ac:picMk id="1026" creationId="{CA76DB79-D41D-EB4F-8967-C6B960F80EF7}"/>
          </ac:picMkLst>
        </pc:picChg>
        <pc:picChg chg="add mod">
          <ac:chgData name="Lonneke de Rooij" userId="63fe4d04-ab3e-4099-ae28-a10853729d4e" providerId="ADAL" clId="{4BF5C6EA-0A69-4276-8BD6-F0AA3BA5DF45}" dt="2022-06-14T06:52:35.814" v="13" actId="1076"/>
          <ac:picMkLst>
            <pc:docMk/>
            <pc:sldMk cId="225040409" sldId="349"/>
            <ac:picMk id="1028" creationId="{0DF40DAE-45FF-2937-81BE-E85124A6D080}"/>
          </ac:picMkLst>
        </pc:picChg>
      </pc:sldChg>
      <pc:sldChg chg="addSp delSp modSp mod modNotesTx">
        <pc:chgData name="Lonneke de Rooij" userId="63fe4d04-ab3e-4099-ae28-a10853729d4e" providerId="ADAL" clId="{4BF5C6EA-0A69-4276-8BD6-F0AA3BA5DF45}" dt="2022-06-14T07:06:24.929" v="487" actId="20577"/>
        <pc:sldMkLst>
          <pc:docMk/>
          <pc:sldMk cId="4175906408" sldId="350"/>
        </pc:sldMkLst>
        <pc:spChg chg="mod">
          <ac:chgData name="Lonneke de Rooij" userId="63fe4d04-ab3e-4099-ae28-a10853729d4e" providerId="ADAL" clId="{4BF5C6EA-0A69-4276-8BD6-F0AA3BA5DF45}" dt="2022-06-14T06:56:16.723" v="178" actId="114"/>
          <ac:spMkLst>
            <pc:docMk/>
            <pc:sldMk cId="4175906408" sldId="350"/>
            <ac:spMk id="2" creationId="{03D362ED-B009-8636-7FD2-3EC713C7E98C}"/>
          </ac:spMkLst>
        </pc:spChg>
        <pc:spChg chg="add del">
          <ac:chgData name="Lonneke de Rooij" userId="63fe4d04-ab3e-4099-ae28-a10853729d4e" providerId="ADAL" clId="{4BF5C6EA-0A69-4276-8BD6-F0AA3BA5DF45}" dt="2022-06-14T06:56:48.586" v="180" actId="478"/>
          <ac:spMkLst>
            <pc:docMk/>
            <pc:sldMk cId="4175906408" sldId="350"/>
            <ac:spMk id="3" creationId="{B1C0E088-7CD6-9281-69F4-D511D408ADD2}"/>
          </ac:spMkLst>
        </pc:spChg>
        <pc:spChg chg="add del">
          <ac:chgData name="Lonneke de Rooij" userId="63fe4d04-ab3e-4099-ae28-a10853729d4e" providerId="ADAL" clId="{4BF5C6EA-0A69-4276-8BD6-F0AA3BA5DF45}" dt="2022-06-14T06:56:56.297" v="182" actId="478"/>
          <ac:spMkLst>
            <pc:docMk/>
            <pc:sldMk cId="4175906408" sldId="350"/>
            <ac:spMk id="4" creationId="{E5A377CA-3874-4DC1-E0CD-E464161D97FA}"/>
          </ac:spMkLst>
        </pc:spChg>
        <pc:picChg chg="add mod">
          <ac:chgData name="Lonneke de Rooij" userId="63fe4d04-ab3e-4099-ae28-a10853729d4e" providerId="ADAL" clId="{4BF5C6EA-0A69-4276-8BD6-F0AA3BA5DF45}" dt="2022-06-14T06:58:07.470" v="195" actId="1076"/>
          <ac:picMkLst>
            <pc:docMk/>
            <pc:sldMk cId="4175906408" sldId="350"/>
            <ac:picMk id="2054" creationId="{44BA6446-DA7F-FF50-0C79-BEB1018F9125}"/>
          </ac:picMkLst>
        </pc:picChg>
        <pc:picChg chg="add mod">
          <ac:chgData name="Lonneke de Rooij" userId="63fe4d04-ab3e-4099-ae28-a10853729d4e" providerId="ADAL" clId="{4BF5C6EA-0A69-4276-8BD6-F0AA3BA5DF45}" dt="2022-06-14T06:58:04.542" v="194" actId="14100"/>
          <ac:picMkLst>
            <pc:docMk/>
            <pc:sldMk cId="4175906408" sldId="350"/>
            <ac:picMk id="2056" creationId="{52F1BE9C-C3AF-0404-6F57-9014DD12B241}"/>
          </ac:picMkLst>
        </pc:picChg>
        <pc:picChg chg="add mod">
          <ac:chgData name="Lonneke de Rooij" userId="63fe4d04-ab3e-4099-ae28-a10853729d4e" providerId="ADAL" clId="{4BF5C6EA-0A69-4276-8BD6-F0AA3BA5DF45}" dt="2022-06-14T07:01:38.637" v="303" actId="1076"/>
          <ac:picMkLst>
            <pc:docMk/>
            <pc:sldMk cId="4175906408" sldId="350"/>
            <ac:picMk id="2058" creationId="{A0D84668-477F-2012-4259-037B92161CA9}"/>
          </ac:picMkLst>
        </pc:picChg>
        <pc:picChg chg="add mod">
          <ac:chgData name="Lonneke de Rooij" userId="63fe4d04-ab3e-4099-ae28-a10853729d4e" providerId="ADAL" clId="{4BF5C6EA-0A69-4276-8BD6-F0AA3BA5DF45}" dt="2022-06-14T07:01:50.150" v="307" actId="1076"/>
          <ac:picMkLst>
            <pc:docMk/>
            <pc:sldMk cId="4175906408" sldId="350"/>
            <ac:picMk id="2060" creationId="{5E967C6D-E1D7-5FC5-134C-F9B29CF32CA6}"/>
          </ac:picMkLst>
        </pc:picChg>
      </pc:sldChg>
    </pc:docChg>
  </pc:docChgLst>
  <pc:docChgLst>
    <pc:chgData name="Rob Luijten" userId="3656dec8-07ff-49b6-baa7-7de42837e1f6" providerId="ADAL" clId="{E62DF85C-D0CF-43BD-A046-74FF2B32F17C}"/>
    <pc:docChg chg="undo custSel addSld delSld modSld sldOrd">
      <pc:chgData name="Rob Luijten" userId="3656dec8-07ff-49b6-baa7-7de42837e1f6" providerId="ADAL" clId="{E62DF85C-D0CF-43BD-A046-74FF2B32F17C}" dt="2022-05-09T18:43:40.549" v="3778" actId="1076"/>
      <pc:docMkLst>
        <pc:docMk/>
      </pc:docMkLst>
      <pc:sldChg chg="addSp delSp modSp mod">
        <pc:chgData name="Rob Luijten" userId="3656dec8-07ff-49b6-baa7-7de42837e1f6" providerId="ADAL" clId="{E62DF85C-D0CF-43BD-A046-74FF2B32F17C}" dt="2022-05-09T18:08:40.823" v="1105" actId="1076"/>
        <pc:sldMkLst>
          <pc:docMk/>
          <pc:sldMk cId="2725839977" sldId="307"/>
        </pc:sldMkLst>
        <pc:spChg chg="del">
          <ac:chgData name="Rob Luijten" userId="3656dec8-07ff-49b6-baa7-7de42837e1f6" providerId="ADAL" clId="{E62DF85C-D0CF-43BD-A046-74FF2B32F17C}" dt="2022-05-09T17:42:16.319" v="0" actId="478"/>
          <ac:spMkLst>
            <pc:docMk/>
            <pc:sldMk cId="2725839977" sldId="307"/>
            <ac:spMk id="5" creationId="{AEC201C4-80AF-410D-9722-DA8B631DE67C}"/>
          </ac:spMkLst>
        </pc:spChg>
        <pc:spChg chg="add mod">
          <ac:chgData name="Rob Luijten" userId="3656dec8-07ff-49b6-baa7-7de42837e1f6" providerId="ADAL" clId="{E62DF85C-D0CF-43BD-A046-74FF2B32F17C}" dt="2022-05-09T18:08:40.823" v="1105" actId="1076"/>
          <ac:spMkLst>
            <pc:docMk/>
            <pc:sldMk cId="2725839977" sldId="307"/>
            <ac:spMk id="6" creationId="{71A04680-E036-0C15-907F-379AFE8BE019}"/>
          </ac:spMkLst>
        </pc:spChg>
        <pc:spChg chg="mod">
          <ac:chgData name="Rob Luijten" userId="3656dec8-07ff-49b6-baa7-7de42837e1f6" providerId="ADAL" clId="{E62DF85C-D0CF-43BD-A046-74FF2B32F17C}" dt="2022-05-09T17:46:54.135" v="166" actId="20577"/>
          <ac:spMkLst>
            <pc:docMk/>
            <pc:sldMk cId="2725839977" sldId="307"/>
            <ac:spMk id="8" creationId="{2E58751F-FA98-4DF6-BF0C-E4D07A83E432}"/>
          </ac:spMkLst>
        </pc:spChg>
      </pc:sldChg>
      <pc:sldChg chg="addSp modSp new mod modNotesTx">
        <pc:chgData name="Rob Luijten" userId="3656dec8-07ff-49b6-baa7-7de42837e1f6" providerId="ADAL" clId="{E62DF85C-D0CF-43BD-A046-74FF2B32F17C}" dt="2022-05-09T18:43:09.493" v="3771" actId="207"/>
        <pc:sldMkLst>
          <pc:docMk/>
          <pc:sldMk cId="2814652358" sldId="308"/>
        </pc:sldMkLst>
        <pc:spChg chg="mod">
          <ac:chgData name="Rob Luijten" userId="3656dec8-07ff-49b6-baa7-7de42837e1f6" providerId="ADAL" clId="{E62DF85C-D0CF-43BD-A046-74FF2B32F17C}" dt="2022-05-09T17:48:04.673" v="186"/>
          <ac:spMkLst>
            <pc:docMk/>
            <pc:sldMk cId="2814652358" sldId="308"/>
            <ac:spMk id="2" creationId="{35E2BA68-3F24-7E0F-73BC-AADDDF8FD972}"/>
          </ac:spMkLst>
        </pc:spChg>
        <pc:spChg chg="mod">
          <ac:chgData name="Rob Luijten" userId="3656dec8-07ff-49b6-baa7-7de42837e1f6" providerId="ADAL" clId="{E62DF85C-D0CF-43BD-A046-74FF2B32F17C}" dt="2022-05-09T18:43:09.493" v="3771" actId="207"/>
          <ac:spMkLst>
            <pc:docMk/>
            <pc:sldMk cId="2814652358" sldId="308"/>
            <ac:spMk id="3" creationId="{7746D786-96C5-2836-062D-37061F8F9EC1}"/>
          </ac:spMkLst>
        </pc:spChg>
        <pc:spChg chg="add mod">
          <ac:chgData name="Rob Luijten" userId="3656dec8-07ff-49b6-baa7-7de42837e1f6" providerId="ADAL" clId="{E62DF85C-D0CF-43BD-A046-74FF2B32F17C}" dt="2022-05-09T17:49:20.021" v="321" actId="20577"/>
          <ac:spMkLst>
            <pc:docMk/>
            <pc:sldMk cId="2814652358" sldId="308"/>
            <ac:spMk id="7" creationId="{3F9FB4C8-A28A-56CB-361A-9691CFD1F00B}"/>
          </ac:spMkLst>
        </pc:spChg>
      </pc:sldChg>
      <pc:sldChg chg="addSp delSp modSp add mod modNotesTx">
        <pc:chgData name="Rob Luijten" userId="3656dec8-07ff-49b6-baa7-7de42837e1f6" providerId="ADAL" clId="{E62DF85C-D0CF-43BD-A046-74FF2B32F17C}" dt="2022-05-09T18:43:12.296" v="3772" actId="207"/>
        <pc:sldMkLst>
          <pc:docMk/>
          <pc:sldMk cId="1021728753" sldId="309"/>
        </pc:sldMkLst>
        <pc:spChg chg="mod">
          <ac:chgData name="Rob Luijten" userId="3656dec8-07ff-49b6-baa7-7de42837e1f6" providerId="ADAL" clId="{E62DF85C-D0CF-43BD-A046-74FF2B32F17C}" dt="2022-05-09T17:50:24.451" v="651" actId="20577"/>
          <ac:spMkLst>
            <pc:docMk/>
            <pc:sldMk cId="1021728753" sldId="309"/>
            <ac:spMk id="2" creationId="{35E2BA68-3F24-7E0F-73BC-AADDDF8FD972}"/>
          </ac:spMkLst>
        </pc:spChg>
        <pc:spChg chg="mod">
          <ac:chgData name="Rob Luijten" userId="3656dec8-07ff-49b6-baa7-7de42837e1f6" providerId="ADAL" clId="{E62DF85C-D0CF-43BD-A046-74FF2B32F17C}" dt="2022-05-09T18:43:12.296" v="3772" actId="207"/>
          <ac:spMkLst>
            <pc:docMk/>
            <pc:sldMk cId="1021728753" sldId="309"/>
            <ac:spMk id="3" creationId="{7746D786-96C5-2836-062D-37061F8F9EC1}"/>
          </ac:spMkLst>
        </pc:spChg>
        <pc:spChg chg="del">
          <ac:chgData name="Rob Luijten" userId="3656dec8-07ff-49b6-baa7-7de42837e1f6" providerId="ADAL" clId="{E62DF85C-D0CF-43BD-A046-74FF2B32F17C}" dt="2022-05-09T17:52:46.705" v="721" actId="478"/>
          <ac:spMkLst>
            <pc:docMk/>
            <pc:sldMk cId="1021728753" sldId="309"/>
            <ac:spMk id="5" creationId="{8D4CA529-4197-6149-980B-0BD399089FF0}"/>
          </ac:spMkLst>
        </pc:spChg>
        <pc:spChg chg="del">
          <ac:chgData name="Rob Luijten" userId="3656dec8-07ff-49b6-baa7-7de42837e1f6" providerId="ADAL" clId="{E62DF85C-D0CF-43BD-A046-74FF2B32F17C}" dt="2022-05-09T17:52:47.465" v="722" actId="478"/>
          <ac:spMkLst>
            <pc:docMk/>
            <pc:sldMk cId="1021728753" sldId="309"/>
            <ac:spMk id="6" creationId="{ED444C3B-60D2-D556-D294-7AA8B3BC988E}"/>
          </ac:spMkLst>
        </pc:spChg>
        <pc:spChg chg="del">
          <ac:chgData name="Rob Luijten" userId="3656dec8-07ff-49b6-baa7-7de42837e1f6" providerId="ADAL" clId="{E62DF85C-D0CF-43BD-A046-74FF2B32F17C}" dt="2022-05-09T17:50:37.659" v="652" actId="478"/>
          <ac:spMkLst>
            <pc:docMk/>
            <pc:sldMk cId="1021728753" sldId="309"/>
            <ac:spMk id="7" creationId="{3F9FB4C8-A28A-56CB-361A-9691CFD1F00B}"/>
          </ac:spMkLst>
        </pc:spChg>
        <pc:picChg chg="add mod">
          <ac:chgData name="Rob Luijten" userId="3656dec8-07ff-49b6-baa7-7de42837e1f6" providerId="ADAL" clId="{E62DF85C-D0CF-43BD-A046-74FF2B32F17C}" dt="2022-05-09T17:50:45.724" v="656" actId="1076"/>
          <ac:picMkLst>
            <pc:docMk/>
            <pc:sldMk cId="1021728753" sldId="309"/>
            <ac:picMk id="9" creationId="{B901C4A7-980E-EF72-4F1A-6F926340D3E6}"/>
          </ac:picMkLst>
        </pc:picChg>
        <pc:picChg chg="add mod">
          <ac:chgData name="Rob Luijten" userId="3656dec8-07ff-49b6-baa7-7de42837e1f6" providerId="ADAL" clId="{E62DF85C-D0CF-43BD-A046-74FF2B32F17C}" dt="2022-05-09T17:52:51.392" v="723" actId="1076"/>
          <ac:picMkLst>
            <pc:docMk/>
            <pc:sldMk cId="1021728753" sldId="309"/>
            <ac:picMk id="11" creationId="{682E4EE4-B836-C94A-AB23-347DC9251F86}"/>
          </ac:picMkLst>
        </pc:picChg>
      </pc:sldChg>
      <pc:sldChg chg="new del">
        <pc:chgData name="Rob Luijten" userId="3656dec8-07ff-49b6-baa7-7de42837e1f6" providerId="ADAL" clId="{E62DF85C-D0CF-43BD-A046-74FF2B32F17C}" dt="2022-05-09T17:48:53.408" v="244" actId="47"/>
        <pc:sldMkLst>
          <pc:docMk/>
          <pc:sldMk cId="3426538703" sldId="309"/>
        </pc:sldMkLst>
      </pc:sldChg>
      <pc:sldChg chg="addSp delSp modSp add mod modNotesTx">
        <pc:chgData name="Rob Luijten" userId="3656dec8-07ff-49b6-baa7-7de42837e1f6" providerId="ADAL" clId="{E62DF85C-D0CF-43BD-A046-74FF2B32F17C}" dt="2022-05-09T18:43:14.915" v="3773" actId="207"/>
        <pc:sldMkLst>
          <pc:docMk/>
          <pc:sldMk cId="2187267570" sldId="310"/>
        </pc:sldMkLst>
        <pc:spChg chg="mod">
          <ac:chgData name="Rob Luijten" userId="3656dec8-07ff-49b6-baa7-7de42837e1f6" providerId="ADAL" clId="{E62DF85C-D0CF-43BD-A046-74FF2B32F17C}" dt="2022-05-09T17:53:06.828" v="725" actId="20577"/>
          <ac:spMkLst>
            <pc:docMk/>
            <pc:sldMk cId="2187267570" sldId="310"/>
            <ac:spMk id="2" creationId="{35E2BA68-3F24-7E0F-73BC-AADDDF8FD972}"/>
          </ac:spMkLst>
        </pc:spChg>
        <pc:spChg chg="mod">
          <ac:chgData name="Rob Luijten" userId="3656dec8-07ff-49b6-baa7-7de42837e1f6" providerId="ADAL" clId="{E62DF85C-D0CF-43BD-A046-74FF2B32F17C}" dt="2022-05-09T18:43:14.915" v="3773" actId="207"/>
          <ac:spMkLst>
            <pc:docMk/>
            <pc:sldMk cId="2187267570" sldId="310"/>
            <ac:spMk id="3" creationId="{7746D786-96C5-2836-062D-37061F8F9EC1}"/>
          </ac:spMkLst>
        </pc:spChg>
        <pc:picChg chg="add mod">
          <ac:chgData name="Rob Luijten" userId="3656dec8-07ff-49b6-baa7-7de42837e1f6" providerId="ADAL" clId="{E62DF85C-D0CF-43BD-A046-74FF2B32F17C}" dt="2022-05-09T17:54:11.938" v="775" actId="1076"/>
          <ac:picMkLst>
            <pc:docMk/>
            <pc:sldMk cId="2187267570" sldId="310"/>
            <ac:picMk id="6" creationId="{2D9BDC01-668D-808A-10F0-BDA014CE4629}"/>
          </ac:picMkLst>
        </pc:picChg>
        <pc:picChg chg="del">
          <ac:chgData name="Rob Luijten" userId="3656dec8-07ff-49b6-baa7-7de42837e1f6" providerId="ADAL" clId="{E62DF85C-D0CF-43BD-A046-74FF2B32F17C}" dt="2022-05-09T17:53:16.968" v="769" actId="478"/>
          <ac:picMkLst>
            <pc:docMk/>
            <pc:sldMk cId="2187267570" sldId="310"/>
            <ac:picMk id="9" creationId="{B901C4A7-980E-EF72-4F1A-6F926340D3E6}"/>
          </ac:picMkLst>
        </pc:picChg>
        <pc:picChg chg="del">
          <ac:chgData name="Rob Luijten" userId="3656dec8-07ff-49b6-baa7-7de42837e1f6" providerId="ADAL" clId="{E62DF85C-D0CF-43BD-A046-74FF2B32F17C}" dt="2022-05-09T17:53:17.515" v="770" actId="478"/>
          <ac:picMkLst>
            <pc:docMk/>
            <pc:sldMk cId="2187267570" sldId="310"/>
            <ac:picMk id="11" creationId="{682E4EE4-B836-C94A-AB23-347DC9251F86}"/>
          </ac:picMkLst>
        </pc:picChg>
      </pc:sldChg>
      <pc:sldChg chg="addSp delSp modSp add mod modNotesTx">
        <pc:chgData name="Rob Luijten" userId="3656dec8-07ff-49b6-baa7-7de42837e1f6" providerId="ADAL" clId="{E62DF85C-D0CF-43BD-A046-74FF2B32F17C}" dt="2022-05-09T18:43:17.522" v="3774" actId="207"/>
        <pc:sldMkLst>
          <pc:docMk/>
          <pc:sldMk cId="2166019016" sldId="311"/>
        </pc:sldMkLst>
        <pc:spChg chg="mod">
          <ac:chgData name="Rob Luijten" userId="3656dec8-07ff-49b6-baa7-7de42837e1f6" providerId="ADAL" clId="{E62DF85C-D0CF-43BD-A046-74FF2B32F17C}" dt="2022-05-09T17:54:42.517" v="780" actId="20577"/>
          <ac:spMkLst>
            <pc:docMk/>
            <pc:sldMk cId="2166019016" sldId="311"/>
            <ac:spMk id="2" creationId="{35E2BA68-3F24-7E0F-73BC-AADDDF8FD972}"/>
          </ac:spMkLst>
        </pc:spChg>
        <pc:spChg chg="del mod">
          <ac:chgData name="Rob Luijten" userId="3656dec8-07ff-49b6-baa7-7de42837e1f6" providerId="ADAL" clId="{E62DF85C-D0CF-43BD-A046-74FF2B32F17C}" dt="2022-05-09T17:54:45.560" v="782" actId="478"/>
          <ac:spMkLst>
            <pc:docMk/>
            <pc:sldMk cId="2166019016" sldId="311"/>
            <ac:spMk id="3" creationId="{7746D786-96C5-2836-062D-37061F8F9EC1}"/>
          </ac:spMkLst>
        </pc:spChg>
        <pc:spChg chg="add del mod">
          <ac:chgData name="Rob Luijten" userId="3656dec8-07ff-49b6-baa7-7de42837e1f6" providerId="ADAL" clId="{E62DF85C-D0CF-43BD-A046-74FF2B32F17C}" dt="2022-05-09T17:54:48.105" v="784" actId="478"/>
          <ac:spMkLst>
            <pc:docMk/>
            <pc:sldMk cId="2166019016" sldId="311"/>
            <ac:spMk id="7" creationId="{AA2E9249-F9C0-66D7-8583-1FCD8BE488B1}"/>
          </ac:spMkLst>
        </pc:spChg>
        <pc:spChg chg="add mod">
          <ac:chgData name="Rob Luijten" userId="3656dec8-07ff-49b6-baa7-7de42837e1f6" providerId="ADAL" clId="{E62DF85C-D0CF-43BD-A046-74FF2B32F17C}" dt="2022-05-09T18:43:17.522" v="3774" actId="207"/>
          <ac:spMkLst>
            <pc:docMk/>
            <pc:sldMk cId="2166019016" sldId="311"/>
            <ac:spMk id="12" creationId="{C51B540B-EDA8-B477-3F6D-D63D85C88606}"/>
          </ac:spMkLst>
        </pc:spChg>
        <pc:picChg chg="del">
          <ac:chgData name="Rob Luijten" userId="3656dec8-07ff-49b6-baa7-7de42837e1f6" providerId="ADAL" clId="{E62DF85C-D0CF-43BD-A046-74FF2B32F17C}" dt="2022-05-09T17:54:50.687" v="785" actId="478"/>
          <ac:picMkLst>
            <pc:docMk/>
            <pc:sldMk cId="2166019016" sldId="311"/>
            <ac:picMk id="6" creationId="{2D9BDC01-668D-808A-10F0-BDA014CE4629}"/>
          </ac:picMkLst>
        </pc:picChg>
        <pc:picChg chg="add del">
          <ac:chgData name="Rob Luijten" userId="3656dec8-07ff-49b6-baa7-7de42837e1f6" providerId="ADAL" clId="{E62DF85C-D0CF-43BD-A046-74FF2B32F17C}" dt="2022-05-09T17:55:37.121" v="787" actId="22"/>
          <ac:picMkLst>
            <pc:docMk/>
            <pc:sldMk cId="2166019016" sldId="311"/>
            <ac:picMk id="9" creationId="{87F3B290-3EB9-4861-B9D8-3BA88ECB6419}"/>
          </ac:picMkLst>
        </pc:picChg>
        <pc:picChg chg="add mod">
          <ac:chgData name="Rob Luijten" userId="3656dec8-07ff-49b6-baa7-7de42837e1f6" providerId="ADAL" clId="{E62DF85C-D0CF-43BD-A046-74FF2B32F17C}" dt="2022-05-09T17:55:46.552" v="790" actId="14100"/>
          <ac:picMkLst>
            <pc:docMk/>
            <pc:sldMk cId="2166019016" sldId="311"/>
            <ac:picMk id="11" creationId="{0EF02057-516D-39B6-D81A-DF31B3B02EDB}"/>
          </ac:picMkLst>
        </pc:picChg>
      </pc:sldChg>
      <pc:sldChg chg="new del">
        <pc:chgData name="Rob Luijten" userId="3656dec8-07ff-49b6-baa7-7de42837e1f6" providerId="ADAL" clId="{E62DF85C-D0CF-43BD-A046-74FF2B32F17C}" dt="2022-05-09T17:54:25.853" v="777" actId="680"/>
        <pc:sldMkLst>
          <pc:docMk/>
          <pc:sldMk cId="2267406501" sldId="311"/>
        </pc:sldMkLst>
      </pc:sldChg>
      <pc:sldChg chg="addSp delSp modSp add mod modNotesTx">
        <pc:chgData name="Rob Luijten" userId="3656dec8-07ff-49b6-baa7-7de42837e1f6" providerId="ADAL" clId="{E62DF85C-D0CF-43BD-A046-74FF2B32F17C}" dt="2022-05-09T18:43:20.859" v="3775" actId="207"/>
        <pc:sldMkLst>
          <pc:docMk/>
          <pc:sldMk cId="1341902779" sldId="312"/>
        </pc:sldMkLst>
        <pc:spChg chg="mod">
          <ac:chgData name="Rob Luijten" userId="3656dec8-07ff-49b6-baa7-7de42837e1f6" providerId="ADAL" clId="{E62DF85C-D0CF-43BD-A046-74FF2B32F17C}" dt="2022-05-09T17:58:12.273" v="874" actId="20577"/>
          <ac:spMkLst>
            <pc:docMk/>
            <pc:sldMk cId="1341902779" sldId="312"/>
            <ac:spMk id="2" creationId="{35E2BA68-3F24-7E0F-73BC-AADDDF8FD972}"/>
          </ac:spMkLst>
        </pc:spChg>
        <pc:spChg chg="add del mod">
          <ac:chgData name="Rob Luijten" userId="3656dec8-07ff-49b6-baa7-7de42837e1f6" providerId="ADAL" clId="{E62DF85C-D0CF-43BD-A046-74FF2B32F17C}" dt="2022-05-09T17:58:19.059" v="877" actId="478"/>
          <ac:spMkLst>
            <pc:docMk/>
            <pc:sldMk cId="1341902779" sldId="312"/>
            <ac:spMk id="5" creationId="{2F76D0D9-2E54-6A55-AFDF-78E3E32AC5B5}"/>
          </ac:spMkLst>
        </pc:spChg>
        <pc:spChg chg="del">
          <ac:chgData name="Rob Luijten" userId="3656dec8-07ff-49b6-baa7-7de42837e1f6" providerId="ADAL" clId="{E62DF85C-D0CF-43BD-A046-74FF2B32F17C}" dt="2022-05-09T17:58:14.327" v="875" actId="478"/>
          <ac:spMkLst>
            <pc:docMk/>
            <pc:sldMk cId="1341902779" sldId="312"/>
            <ac:spMk id="12" creationId="{C51B540B-EDA8-B477-3F6D-D63D85C88606}"/>
          </ac:spMkLst>
        </pc:spChg>
        <pc:spChg chg="add del">
          <ac:chgData name="Rob Luijten" userId="3656dec8-07ff-49b6-baa7-7de42837e1f6" providerId="ADAL" clId="{E62DF85C-D0CF-43BD-A046-74FF2B32F17C}" dt="2022-05-09T18:02:17" v="900" actId="22"/>
          <ac:spMkLst>
            <pc:docMk/>
            <pc:sldMk cId="1341902779" sldId="312"/>
            <ac:spMk id="17" creationId="{C9A981E7-E7E6-EEBA-3895-8C00F6A9D549}"/>
          </ac:spMkLst>
        </pc:spChg>
        <pc:spChg chg="add mod">
          <ac:chgData name="Rob Luijten" userId="3656dec8-07ff-49b6-baa7-7de42837e1f6" providerId="ADAL" clId="{E62DF85C-D0CF-43BD-A046-74FF2B32F17C}" dt="2022-05-09T18:43:20.859" v="3775" actId="207"/>
          <ac:spMkLst>
            <pc:docMk/>
            <pc:sldMk cId="1341902779" sldId="312"/>
            <ac:spMk id="18" creationId="{97B97A0C-0A60-E295-45E1-AB78A3ABCB43}"/>
          </ac:spMkLst>
        </pc:spChg>
        <pc:picChg chg="add mod">
          <ac:chgData name="Rob Luijten" userId="3656dec8-07ff-49b6-baa7-7de42837e1f6" providerId="ADAL" clId="{E62DF85C-D0CF-43BD-A046-74FF2B32F17C}" dt="2022-05-09T17:58:25.750" v="880" actId="14100"/>
          <ac:picMkLst>
            <pc:docMk/>
            <pc:sldMk cId="1341902779" sldId="312"/>
            <ac:picMk id="7" creationId="{C4DEA67C-97B1-0DC2-F139-81C2F632DACA}"/>
          </ac:picMkLst>
        </pc:picChg>
        <pc:picChg chg="add mod">
          <ac:chgData name="Rob Luijten" userId="3656dec8-07ff-49b6-baa7-7de42837e1f6" providerId="ADAL" clId="{E62DF85C-D0CF-43BD-A046-74FF2B32F17C}" dt="2022-05-09T18:00:02.409" v="882" actId="1076"/>
          <ac:picMkLst>
            <pc:docMk/>
            <pc:sldMk cId="1341902779" sldId="312"/>
            <ac:picMk id="9" creationId="{05A6789E-639E-96E6-B101-9D833A1AC17F}"/>
          </ac:picMkLst>
        </pc:picChg>
        <pc:picChg chg="del">
          <ac:chgData name="Rob Luijten" userId="3656dec8-07ff-49b6-baa7-7de42837e1f6" providerId="ADAL" clId="{E62DF85C-D0CF-43BD-A046-74FF2B32F17C}" dt="2022-05-09T17:58:17.031" v="876" actId="478"/>
          <ac:picMkLst>
            <pc:docMk/>
            <pc:sldMk cId="1341902779" sldId="312"/>
            <ac:picMk id="11" creationId="{0EF02057-516D-39B6-D81A-DF31B3B02EDB}"/>
          </ac:picMkLst>
        </pc:picChg>
        <pc:picChg chg="add mod">
          <ac:chgData name="Rob Luijten" userId="3656dec8-07ff-49b6-baa7-7de42837e1f6" providerId="ADAL" clId="{E62DF85C-D0CF-43BD-A046-74FF2B32F17C}" dt="2022-05-09T18:01:28.785" v="896" actId="1076"/>
          <ac:picMkLst>
            <pc:docMk/>
            <pc:sldMk cId="1341902779" sldId="312"/>
            <ac:picMk id="13" creationId="{CC9B356C-FD02-DF03-2343-BB3E02D3C205}"/>
          </ac:picMkLst>
        </pc:picChg>
        <pc:picChg chg="add mod">
          <ac:chgData name="Rob Luijten" userId="3656dec8-07ff-49b6-baa7-7de42837e1f6" providerId="ADAL" clId="{E62DF85C-D0CF-43BD-A046-74FF2B32F17C}" dt="2022-05-09T18:01:40.018" v="897"/>
          <ac:picMkLst>
            <pc:docMk/>
            <pc:sldMk cId="1341902779" sldId="312"/>
            <ac:picMk id="14" creationId="{2D46CF2C-F257-46A2-DA4C-6C7DB05269AC}"/>
          </ac:picMkLst>
        </pc:picChg>
        <pc:picChg chg="add mod">
          <ac:chgData name="Rob Luijten" userId="3656dec8-07ff-49b6-baa7-7de42837e1f6" providerId="ADAL" clId="{E62DF85C-D0CF-43BD-A046-74FF2B32F17C}" dt="2022-05-09T18:01:52.440" v="898"/>
          <ac:picMkLst>
            <pc:docMk/>
            <pc:sldMk cId="1341902779" sldId="312"/>
            <ac:picMk id="15" creationId="{47B3C383-1B79-0816-FECA-2C6909617005}"/>
          </ac:picMkLst>
        </pc:picChg>
      </pc:sldChg>
      <pc:sldChg chg="addSp delSp modSp add mod modNotesTx">
        <pc:chgData name="Rob Luijten" userId="3656dec8-07ff-49b6-baa7-7de42837e1f6" providerId="ADAL" clId="{E62DF85C-D0CF-43BD-A046-74FF2B32F17C}" dt="2022-05-09T18:43:24.408" v="3776" actId="207"/>
        <pc:sldMkLst>
          <pc:docMk/>
          <pc:sldMk cId="2411349794" sldId="313"/>
        </pc:sldMkLst>
        <pc:spChg chg="mod">
          <ac:chgData name="Rob Luijten" userId="3656dec8-07ff-49b6-baa7-7de42837e1f6" providerId="ADAL" clId="{E62DF85C-D0CF-43BD-A046-74FF2B32F17C}" dt="2022-05-09T18:03:31.914" v="943" actId="20577"/>
          <ac:spMkLst>
            <pc:docMk/>
            <pc:sldMk cId="2411349794" sldId="313"/>
            <ac:spMk id="2" creationId="{35E2BA68-3F24-7E0F-73BC-AADDDF8FD972}"/>
          </ac:spMkLst>
        </pc:spChg>
        <pc:spChg chg="add mod">
          <ac:chgData name="Rob Luijten" userId="3656dec8-07ff-49b6-baa7-7de42837e1f6" providerId="ADAL" clId="{E62DF85C-D0CF-43BD-A046-74FF2B32F17C}" dt="2022-05-09T18:43:24.408" v="3776" actId="207"/>
          <ac:spMkLst>
            <pc:docMk/>
            <pc:sldMk cId="2411349794" sldId="313"/>
            <ac:spMk id="11" creationId="{E483E392-0A92-A6B6-EEBF-4D5C496AB129}"/>
          </ac:spMkLst>
        </pc:spChg>
        <pc:picChg chg="add mod ord">
          <ac:chgData name="Rob Luijten" userId="3656dec8-07ff-49b6-baa7-7de42837e1f6" providerId="ADAL" clId="{E62DF85C-D0CF-43BD-A046-74FF2B32F17C}" dt="2022-05-09T18:02:55.623" v="910" actId="1076"/>
          <ac:picMkLst>
            <pc:docMk/>
            <pc:sldMk cId="2411349794" sldId="313"/>
            <ac:picMk id="5" creationId="{FB28916A-AB26-1BD2-9B7B-4EF8C28178F7}"/>
          </ac:picMkLst>
        </pc:picChg>
        <pc:picChg chg="del">
          <ac:chgData name="Rob Luijten" userId="3656dec8-07ff-49b6-baa7-7de42837e1f6" providerId="ADAL" clId="{E62DF85C-D0CF-43BD-A046-74FF2B32F17C}" dt="2022-05-09T18:02:38.394" v="902" actId="478"/>
          <ac:picMkLst>
            <pc:docMk/>
            <pc:sldMk cId="2411349794" sldId="313"/>
            <ac:picMk id="7" creationId="{C4DEA67C-97B1-0DC2-F139-81C2F632DACA}"/>
          </ac:picMkLst>
        </pc:picChg>
        <pc:picChg chg="del">
          <ac:chgData name="Rob Luijten" userId="3656dec8-07ff-49b6-baa7-7de42837e1f6" providerId="ADAL" clId="{E62DF85C-D0CF-43BD-A046-74FF2B32F17C}" dt="2022-05-09T18:02:39.256" v="903" actId="478"/>
          <ac:picMkLst>
            <pc:docMk/>
            <pc:sldMk cId="2411349794" sldId="313"/>
            <ac:picMk id="9" creationId="{05A6789E-639E-96E6-B101-9D833A1AC17F}"/>
          </ac:picMkLst>
        </pc:picChg>
        <pc:picChg chg="del">
          <ac:chgData name="Rob Luijten" userId="3656dec8-07ff-49b6-baa7-7de42837e1f6" providerId="ADAL" clId="{E62DF85C-D0CF-43BD-A046-74FF2B32F17C}" dt="2022-05-09T18:02:40.657" v="904" actId="478"/>
          <ac:picMkLst>
            <pc:docMk/>
            <pc:sldMk cId="2411349794" sldId="313"/>
            <ac:picMk id="13" creationId="{CC9B356C-FD02-DF03-2343-BB3E02D3C205}"/>
          </ac:picMkLst>
        </pc:picChg>
        <pc:picChg chg="del">
          <ac:chgData name="Rob Luijten" userId="3656dec8-07ff-49b6-baa7-7de42837e1f6" providerId="ADAL" clId="{E62DF85C-D0CF-43BD-A046-74FF2B32F17C}" dt="2022-05-09T18:02:40.657" v="904" actId="478"/>
          <ac:picMkLst>
            <pc:docMk/>
            <pc:sldMk cId="2411349794" sldId="313"/>
            <ac:picMk id="14" creationId="{2D46CF2C-F257-46A2-DA4C-6C7DB05269AC}"/>
          </ac:picMkLst>
        </pc:picChg>
        <pc:picChg chg="del">
          <ac:chgData name="Rob Luijten" userId="3656dec8-07ff-49b6-baa7-7de42837e1f6" providerId="ADAL" clId="{E62DF85C-D0CF-43BD-A046-74FF2B32F17C}" dt="2022-05-09T18:02:40.657" v="904" actId="478"/>
          <ac:picMkLst>
            <pc:docMk/>
            <pc:sldMk cId="2411349794" sldId="313"/>
            <ac:picMk id="15" creationId="{47B3C383-1B79-0816-FECA-2C6909617005}"/>
          </ac:picMkLst>
        </pc:picChg>
      </pc:sldChg>
      <pc:sldChg chg="addSp delSp modSp add mod modNotesTx">
        <pc:chgData name="Rob Luijten" userId="3656dec8-07ff-49b6-baa7-7de42837e1f6" providerId="ADAL" clId="{E62DF85C-D0CF-43BD-A046-74FF2B32F17C}" dt="2022-05-09T18:43:27.885" v="3777" actId="207"/>
        <pc:sldMkLst>
          <pc:docMk/>
          <pc:sldMk cId="1557134967" sldId="314"/>
        </pc:sldMkLst>
        <pc:spChg chg="mod">
          <ac:chgData name="Rob Luijten" userId="3656dec8-07ff-49b6-baa7-7de42837e1f6" providerId="ADAL" clId="{E62DF85C-D0CF-43BD-A046-74FF2B32F17C}" dt="2022-05-09T18:07:25.335" v="1039" actId="20577"/>
          <ac:spMkLst>
            <pc:docMk/>
            <pc:sldMk cId="1557134967" sldId="314"/>
            <ac:spMk id="2" creationId="{35E2BA68-3F24-7E0F-73BC-AADDDF8FD972}"/>
          </ac:spMkLst>
        </pc:spChg>
        <pc:spChg chg="add del mod">
          <ac:chgData name="Rob Luijten" userId="3656dec8-07ff-49b6-baa7-7de42837e1f6" providerId="ADAL" clId="{E62DF85C-D0CF-43BD-A046-74FF2B32F17C}" dt="2022-05-09T18:07:24.946" v="1038" actId="478"/>
          <ac:spMkLst>
            <pc:docMk/>
            <pc:sldMk cId="1557134967" sldId="314"/>
            <ac:spMk id="8" creationId="{DD6A482D-8FEE-71A2-1CF7-77D09A78365D}"/>
          </ac:spMkLst>
        </pc:spChg>
        <pc:spChg chg="add del mod">
          <ac:chgData name="Rob Luijten" userId="3656dec8-07ff-49b6-baa7-7de42837e1f6" providerId="ADAL" clId="{E62DF85C-D0CF-43BD-A046-74FF2B32F17C}" dt="2022-05-09T18:43:27.885" v="3777" actId="207"/>
          <ac:spMkLst>
            <pc:docMk/>
            <pc:sldMk cId="1557134967" sldId="314"/>
            <ac:spMk id="11" creationId="{E483E392-0A92-A6B6-EEBF-4D5C496AB129}"/>
          </ac:spMkLst>
        </pc:spChg>
        <pc:picChg chg="del">
          <ac:chgData name="Rob Luijten" userId="3656dec8-07ff-49b6-baa7-7de42837e1f6" providerId="ADAL" clId="{E62DF85C-D0CF-43BD-A046-74FF2B32F17C}" dt="2022-05-09T18:05:39.691" v="1013" actId="478"/>
          <ac:picMkLst>
            <pc:docMk/>
            <pc:sldMk cId="1557134967" sldId="314"/>
            <ac:picMk id="5" creationId="{FB28916A-AB26-1BD2-9B7B-4EF8C28178F7}"/>
          </ac:picMkLst>
        </pc:picChg>
        <pc:picChg chg="add del mod">
          <ac:chgData name="Rob Luijten" userId="3656dec8-07ff-49b6-baa7-7de42837e1f6" providerId="ADAL" clId="{E62DF85C-D0CF-43BD-A046-74FF2B32F17C}" dt="2022-05-09T18:07:25.821" v="1040" actId="1076"/>
          <ac:picMkLst>
            <pc:docMk/>
            <pc:sldMk cId="1557134967" sldId="314"/>
            <ac:picMk id="6" creationId="{7A5A732D-2653-54C3-2309-907CE5868E9A}"/>
          </ac:picMkLst>
        </pc:picChg>
        <pc:picChg chg="add del mod ord">
          <ac:chgData name="Rob Luijten" userId="3656dec8-07ff-49b6-baa7-7de42837e1f6" providerId="ADAL" clId="{E62DF85C-D0CF-43BD-A046-74FF2B32F17C}" dt="2022-05-09T18:07:23.847" v="1035" actId="22"/>
          <ac:picMkLst>
            <pc:docMk/>
            <pc:sldMk cId="1557134967" sldId="314"/>
            <ac:picMk id="10" creationId="{A8170714-E1AF-D299-DDAB-359F35825F96}"/>
          </ac:picMkLst>
        </pc:picChg>
      </pc:sldChg>
      <pc:sldChg chg="add modNotesTx">
        <pc:chgData name="Rob Luijten" userId="3656dec8-07ff-49b6-baa7-7de42837e1f6" providerId="ADAL" clId="{E62DF85C-D0CF-43BD-A046-74FF2B32F17C}" dt="2022-05-09T18:08:04.189" v="1048" actId="20577"/>
        <pc:sldMkLst>
          <pc:docMk/>
          <pc:sldMk cId="3183798312" sldId="315"/>
        </pc:sldMkLst>
      </pc:sldChg>
      <pc:sldChg chg="modSp new del mod">
        <pc:chgData name="Rob Luijten" userId="3656dec8-07ff-49b6-baa7-7de42837e1f6" providerId="ADAL" clId="{E62DF85C-D0CF-43BD-A046-74FF2B32F17C}" dt="2022-05-09T18:15:11.853" v="1112" actId="47"/>
        <pc:sldMkLst>
          <pc:docMk/>
          <pc:sldMk cId="2883543299" sldId="316"/>
        </pc:sldMkLst>
        <pc:spChg chg="mod">
          <ac:chgData name="Rob Luijten" userId="3656dec8-07ff-49b6-baa7-7de42837e1f6" providerId="ADAL" clId="{E62DF85C-D0CF-43BD-A046-74FF2B32F17C}" dt="2022-05-09T18:15:06" v="1108"/>
          <ac:spMkLst>
            <pc:docMk/>
            <pc:sldMk cId="2883543299" sldId="316"/>
            <ac:spMk id="2" creationId="{E778F16E-46CE-0644-5965-59EEDF4F9A66}"/>
          </ac:spMkLst>
        </pc:spChg>
      </pc:sldChg>
      <pc:sldChg chg="addSp delSp modSp add mod">
        <pc:chgData name="Rob Luijten" userId="3656dec8-07ff-49b6-baa7-7de42837e1f6" providerId="ADAL" clId="{E62DF85C-D0CF-43BD-A046-74FF2B32F17C}" dt="2022-05-09T18:15:56.760" v="1202" actId="1035"/>
        <pc:sldMkLst>
          <pc:docMk/>
          <pc:sldMk cId="1775304980" sldId="317"/>
        </pc:sldMkLst>
        <pc:spChg chg="mod">
          <ac:chgData name="Rob Luijten" userId="3656dec8-07ff-49b6-baa7-7de42837e1f6" providerId="ADAL" clId="{E62DF85C-D0CF-43BD-A046-74FF2B32F17C}" dt="2022-05-09T18:15:19.384" v="1142" actId="20577"/>
          <ac:spMkLst>
            <pc:docMk/>
            <pc:sldMk cId="1775304980" sldId="317"/>
            <ac:spMk id="2" creationId="{35E2BA68-3F24-7E0F-73BC-AADDDF8FD972}"/>
          </ac:spMkLst>
        </pc:spChg>
        <pc:spChg chg="add mod">
          <ac:chgData name="Rob Luijten" userId="3656dec8-07ff-49b6-baa7-7de42837e1f6" providerId="ADAL" clId="{E62DF85C-D0CF-43BD-A046-74FF2B32F17C}" dt="2022-05-09T18:15:26.879" v="1144" actId="1076"/>
          <ac:spMkLst>
            <pc:docMk/>
            <pc:sldMk cId="1775304980" sldId="317"/>
            <ac:spMk id="5" creationId="{C3709ED5-046B-1CB0-02CB-88397B75EB70}"/>
          </ac:spMkLst>
        </pc:spChg>
        <pc:spChg chg="add mod">
          <ac:chgData name="Rob Luijten" userId="3656dec8-07ff-49b6-baa7-7de42837e1f6" providerId="ADAL" clId="{E62DF85C-D0CF-43BD-A046-74FF2B32F17C}" dt="2022-05-09T18:15:56.760" v="1202" actId="1035"/>
          <ac:spMkLst>
            <pc:docMk/>
            <pc:sldMk cId="1775304980" sldId="317"/>
            <ac:spMk id="6" creationId="{066ED646-4F85-6037-12B5-12DAC209D66E}"/>
          </ac:spMkLst>
        </pc:spChg>
        <pc:picChg chg="del">
          <ac:chgData name="Rob Luijten" userId="3656dec8-07ff-49b6-baa7-7de42837e1f6" providerId="ADAL" clId="{E62DF85C-D0CF-43BD-A046-74FF2B32F17C}" dt="2022-05-09T18:15:12.912" v="1113" actId="478"/>
          <ac:picMkLst>
            <pc:docMk/>
            <pc:sldMk cId="1775304980" sldId="317"/>
            <ac:picMk id="10" creationId="{A8170714-E1AF-D299-DDAB-359F35825F96}"/>
          </ac:picMkLst>
        </pc:picChg>
      </pc:sldChg>
      <pc:sldChg chg="add del">
        <pc:chgData name="Rob Luijten" userId="3656dec8-07ff-49b6-baa7-7de42837e1f6" providerId="ADAL" clId="{E62DF85C-D0CF-43BD-A046-74FF2B32F17C}" dt="2022-05-09T18:15:10.460" v="1111"/>
        <pc:sldMkLst>
          <pc:docMk/>
          <pc:sldMk cId="2243891553" sldId="318"/>
        </pc:sldMkLst>
      </pc:sldChg>
      <pc:sldChg chg="addSp delSp modSp add mod modAnim">
        <pc:chgData name="Rob Luijten" userId="3656dec8-07ff-49b6-baa7-7de42837e1f6" providerId="ADAL" clId="{E62DF85C-D0CF-43BD-A046-74FF2B32F17C}" dt="2022-05-09T18:21:30.073" v="2050"/>
        <pc:sldMkLst>
          <pc:docMk/>
          <pc:sldMk cId="3387033679" sldId="318"/>
        </pc:sldMkLst>
        <pc:spChg chg="mod">
          <ac:chgData name="Rob Luijten" userId="3656dec8-07ff-49b6-baa7-7de42837e1f6" providerId="ADAL" clId="{E62DF85C-D0CF-43BD-A046-74FF2B32F17C}" dt="2022-05-09T18:19:04.641" v="1853" actId="20577"/>
          <ac:spMkLst>
            <pc:docMk/>
            <pc:sldMk cId="3387033679" sldId="318"/>
            <ac:spMk id="2" creationId="{35E2BA68-3F24-7E0F-73BC-AADDDF8FD972}"/>
          </ac:spMkLst>
        </pc:spChg>
        <pc:spChg chg="add mod">
          <ac:chgData name="Rob Luijten" userId="3656dec8-07ff-49b6-baa7-7de42837e1f6" providerId="ADAL" clId="{E62DF85C-D0CF-43BD-A046-74FF2B32F17C}" dt="2022-05-09T18:21:09.130" v="2049" actId="403"/>
          <ac:spMkLst>
            <pc:docMk/>
            <pc:sldMk cId="3387033679" sldId="318"/>
            <ac:spMk id="3" creationId="{99E99D15-9AF9-2937-087C-2553093188C8}"/>
          </ac:spMkLst>
        </pc:spChg>
        <pc:spChg chg="mod">
          <ac:chgData name="Rob Luijten" userId="3656dec8-07ff-49b6-baa7-7de42837e1f6" providerId="ADAL" clId="{E62DF85C-D0CF-43BD-A046-74FF2B32F17C}" dt="2022-05-09T18:20:22.339" v="1983" actId="9"/>
          <ac:spMkLst>
            <pc:docMk/>
            <pc:sldMk cId="3387033679" sldId="318"/>
            <ac:spMk id="5" creationId="{C3709ED5-046B-1CB0-02CB-88397B75EB70}"/>
          </ac:spMkLst>
        </pc:spChg>
        <pc:spChg chg="del mod">
          <ac:chgData name="Rob Luijten" userId="3656dec8-07ff-49b6-baa7-7de42837e1f6" providerId="ADAL" clId="{E62DF85C-D0CF-43BD-A046-74FF2B32F17C}" dt="2022-05-09T18:16:35.969" v="1281" actId="478"/>
          <ac:spMkLst>
            <pc:docMk/>
            <pc:sldMk cId="3387033679" sldId="318"/>
            <ac:spMk id="6" creationId="{066ED646-4F85-6037-12B5-12DAC209D66E}"/>
          </ac:spMkLst>
        </pc:spChg>
      </pc:sldChg>
      <pc:sldChg chg="addSp delSp modSp add mod ord">
        <pc:chgData name="Rob Luijten" userId="3656dec8-07ff-49b6-baa7-7de42837e1f6" providerId="ADAL" clId="{E62DF85C-D0CF-43BD-A046-74FF2B32F17C}" dt="2022-05-09T18:43:40.549" v="3778" actId="1076"/>
        <pc:sldMkLst>
          <pc:docMk/>
          <pc:sldMk cId="1179809437" sldId="319"/>
        </pc:sldMkLst>
        <pc:spChg chg="mod">
          <ac:chgData name="Rob Luijten" userId="3656dec8-07ff-49b6-baa7-7de42837e1f6" providerId="ADAL" clId="{E62DF85C-D0CF-43BD-A046-74FF2B32F17C}" dt="2022-05-09T18:21:47.105" v="2059" actId="20577"/>
          <ac:spMkLst>
            <pc:docMk/>
            <pc:sldMk cId="1179809437" sldId="319"/>
            <ac:spMk id="2" creationId="{35E2BA68-3F24-7E0F-73BC-AADDDF8FD972}"/>
          </ac:spMkLst>
        </pc:spChg>
        <pc:spChg chg="mod">
          <ac:chgData name="Rob Luijten" userId="3656dec8-07ff-49b6-baa7-7de42837e1f6" providerId="ADAL" clId="{E62DF85C-D0CF-43BD-A046-74FF2B32F17C}" dt="2022-05-09T18:22:33.003" v="2237" actId="313"/>
          <ac:spMkLst>
            <pc:docMk/>
            <pc:sldMk cId="1179809437" sldId="319"/>
            <ac:spMk id="5" creationId="{C3709ED5-046B-1CB0-02CB-88397B75EB70}"/>
          </ac:spMkLst>
        </pc:spChg>
        <pc:spChg chg="del">
          <ac:chgData name="Rob Luijten" userId="3656dec8-07ff-49b6-baa7-7de42837e1f6" providerId="ADAL" clId="{E62DF85C-D0CF-43BD-A046-74FF2B32F17C}" dt="2022-05-09T18:22:09.495" v="2075" actId="478"/>
          <ac:spMkLst>
            <pc:docMk/>
            <pc:sldMk cId="1179809437" sldId="319"/>
            <ac:spMk id="6" creationId="{066ED646-4F85-6037-12B5-12DAC209D66E}"/>
          </ac:spMkLst>
        </pc:spChg>
        <pc:spChg chg="add mod">
          <ac:chgData name="Rob Luijten" userId="3656dec8-07ff-49b6-baa7-7de42837e1f6" providerId="ADAL" clId="{E62DF85C-D0CF-43BD-A046-74FF2B32F17C}" dt="2022-05-09T18:43:40.549" v="3778" actId="1076"/>
          <ac:spMkLst>
            <pc:docMk/>
            <pc:sldMk cId="1179809437" sldId="319"/>
            <ac:spMk id="7" creationId="{DEE7353C-7D87-534E-DE62-DC96ECDDB4C5}"/>
          </ac:spMkLst>
        </pc:spChg>
        <pc:picChg chg="add del mod">
          <ac:chgData name="Rob Luijten" userId="3656dec8-07ff-49b6-baa7-7de42837e1f6" providerId="ADAL" clId="{E62DF85C-D0CF-43BD-A046-74FF2B32F17C}" dt="2022-05-09T18:38:41.914" v="3762"/>
          <ac:picMkLst>
            <pc:docMk/>
            <pc:sldMk cId="1179809437" sldId="319"/>
            <ac:picMk id="8" creationId="{06F3B47D-A7FB-3242-94B1-7CC37EE01766}"/>
          </ac:picMkLst>
        </pc:picChg>
        <pc:picChg chg="add mod">
          <ac:chgData name="Rob Luijten" userId="3656dec8-07ff-49b6-baa7-7de42837e1f6" providerId="ADAL" clId="{E62DF85C-D0CF-43BD-A046-74FF2B32F17C}" dt="2022-05-09T18:39:08.649" v="3770" actId="1076"/>
          <ac:picMkLst>
            <pc:docMk/>
            <pc:sldMk cId="1179809437" sldId="319"/>
            <ac:picMk id="9" creationId="{3513B637-F4C6-EBAF-4962-05E1851EE0BB}"/>
          </ac:picMkLst>
        </pc:picChg>
      </pc:sldChg>
      <pc:sldChg chg="addSp delSp modSp add mod">
        <pc:chgData name="Rob Luijten" userId="3656dec8-07ff-49b6-baa7-7de42837e1f6" providerId="ADAL" clId="{E62DF85C-D0CF-43BD-A046-74FF2B32F17C}" dt="2022-05-09T18:38:48.262" v="3765" actId="14100"/>
        <pc:sldMkLst>
          <pc:docMk/>
          <pc:sldMk cId="393778402" sldId="320"/>
        </pc:sldMkLst>
        <pc:spChg chg="mod">
          <ac:chgData name="Rob Luijten" userId="3656dec8-07ff-49b6-baa7-7de42837e1f6" providerId="ADAL" clId="{E62DF85C-D0CF-43BD-A046-74FF2B32F17C}" dt="2022-05-09T18:22:56.988" v="2263" actId="1076"/>
          <ac:spMkLst>
            <pc:docMk/>
            <pc:sldMk cId="393778402" sldId="320"/>
            <ac:spMk id="2" creationId="{35E2BA68-3F24-7E0F-73BC-AADDDF8FD972}"/>
          </ac:spMkLst>
        </pc:spChg>
        <pc:spChg chg="mod">
          <ac:chgData name="Rob Luijten" userId="3656dec8-07ff-49b6-baa7-7de42837e1f6" providerId="ADAL" clId="{E62DF85C-D0CF-43BD-A046-74FF2B32F17C}" dt="2022-05-09T18:23:24.824" v="2466" actId="20577"/>
          <ac:spMkLst>
            <pc:docMk/>
            <pc:sldMk cId="393778402" sldId="320"/>
            <ac:spMk id="5" creationId="{C3709ED5-046B-1CB0-02CB-88397B75EB70}"/>
          </ac:spMkLst>
        </pc:spChg>
        <pc:spChg chg="del">
          <ac:chgData name="Rob Luijten" userId="3656dec8-07ff-49b6-baa7-7de42837e1f6" providerId="ADAL" clId="{E62DF85C-D0CF-43BD-A046-74FF2B32F17C}" dt="2022-05-09T18:22:54.756" v="2262" actId="478"/>
          <ac:spMkLst>
            <pc:docMk/>
            <pc:sldMk cId="393778402" sldId="320"/>
            <ac:spMk id="7" creationId="{DEE7353C-7D87-534E-DE62-DC96ECDDB4C5}"/>
          </ac:spMkLst>
        </pc:spChg>
        <pc:spChg chg="add mod">
          <ac:chgData name="Rob Luijten" userId="3656dec8-07ff-49b6-baa7-7de42837e1f6" providerId="ADAL" clId="{E62DF85C-D0CF-43BD-A046-74FF2B32F17C}" dt="2022-05-09T18:35:56.866" v="3748" actId="1035"/>
          <ac:spMkLst>
            <pc:docMk/>
            <pc:sldMk cId="393778402" sldId="320"/>
            <ac:spMk id="9" creationId="{5F5A5F80-648B-6E42-C7FC-A00B4BCF2803}"/>
          </ac:spMkLst>
        </pc:spChg>
        <pc:spChg chg="add mod">
          <ac:chgData name="Rob Luijten" userId="3656dec8-07ff-49b6-baa7-7de42837e1f6" providerId="ADAL" clId="{E62DF85C-D0CF-43BD-A046-74FF2B32F17C}" dt="2022-05-09T18:35:51.536" v="3742" actId="1036"/>
          <ac:spMkLst>
            <pc:docMk/>
            <pc:sldMk cId="393778402" sldId="320"/>
            <ac:spMk id="10" creationId="{5A61C69D-D97E-9442-D7C6-489E332ECFCE}"/>
          </ac:spMkLst>
        </pc:spChg>
        <pc:spChg chg="add mod">
          <ac:chgData name="Rob Luijten" userId="3656dec8-07ff-49b6-baa7-7de42837e1f6" providerId="ADAL" clId="{E62DF85C-D0CF-43BD-A046-74FF2B32F17C}" dt="2022-05-09T18:34:44.572" v="3675" actId="20577"/>
          <ac:spMkLst>
            <pc:docMk/>
            <pc:sldMk cId="393778402" sldId="320"/>
            <ac:spMk id="11" creationId="{E82789FD-0E10-500F-CDED-5124F48F4A3E}"/>
          </ac:spMkLst>
        </pc:spChg>
        <pc:picChg chg="add mod">
          <ac:chgData name="Rob Luijten" userId="3656dec8-07ff-49b6-baa7-7de42837e1f6" providerId="ADAL" clId="{E62DF85C-D0CF-43BD-A046-74FF2B32F17C}" dt="2022-05-09T18:33:10.228" v="3564" actId="1076"/>
          <ac:picMkLst>
            <pc:docMk/>
            <pc:sldMk cId="393778402" sldId="320"/>
            <ac:picMk id="6" creationId="{40815B7B-D268-737B-FF47-57001E58CA0A}"/>
          </ac:picMkLst>
        </pc:picChg>
        <pc:picChg chg="add mod">
          <ac:chgData name="Rob Luijten" userId="3656dec8-07ff-49b6-baa7-7de42837e1f6" providerId="ADAL" clId="{E62DF85C-D0CF-43BD-A046-74FF2B32F17C}" dt="2022-05-09T18:33:14.313" v="3566" actId="1076"/>
          <ac:picMkLst>
            <pc:docMk/>
            <pc:sldMk cId="393778402" sldId="320"/>
            <ac:picMk id="8" creationId="{C4806B5C-6532-6A39-0C55-477033EE0B07}"/>
          </ac:picMkLst>
        </pc:picChg>
        <pc:picChg chg="add mod">
          <ac:chgData name="Rob Luijten" userId="3656dec8-07ff-49b6-baa7-7de42837e1f6" providerId="ADAL" clId="{E62DF85C-D0CF-43BD-A046-74FF2B32F17C}" dt="2022-05-09T18:38:48.262" v="3765" actId="14100"/>
          <ac:picMkLst>
            <pc:docMk/>
            <pc:sldMk cId="393778402" sldId="320"/>
            <ac:picMk id="12" creationId="{2E3FCDB6-FC72-DE8E-DC07-297BA99BD38D}"/>
          </ac:picMkLst>
        </pc:picChg>
      </pc:sldChg>
      <pc:sldChg chg="addSp delSp modSp add mod">
        <pc:chgData name="Rob Luijten" userId="3656dec8-07ff-49b6-baa7-7de42837e1f6" providerId="ADAL" clId="{E62DF85C-D0CF-43BD-A046-74FF2B32F17C}" dt="2022-05-09T18:38:34.419" v="3760" actId="1076"/>
        <pc:sldMkLst>
          <pc:docMk/>
          <pc:sldMk cId="4022328310" sldId="321"/>
        </pc:sldMkLst>
        <pc:spChg chg="mod">
          <ac:chgData name="Rob Luijten" userId="3656dec8-07ff-49b6-baa7-7de42837e1f6" providerId="ADAL" clId="{E62DF85C-D0CF-43BD-A046-74FF2B32F17C}" dt="2022-05-09T18:23:32.146" v="2477" actId="20577"/>
          <ac:spMkLst>
            <pc:docMk/>
            <pc:sldMk cId="4022328310" sldId="321"/>
            <ac:spMk id="2" creationId="{35E2BA68-3F24-7E0F-73BC-AADDDF8FD972}"/>
          </ac:spMkLst>
        </pc:spChg>
        <pc:spChg chg="mod">
          <ac:chgData name="Rob Luijten" userId="3656dec8-07ff-49b6-baa7-7de42837e1f6" providerId="ADAL" clId="{E62DF85C-D0CF-43BD-A046-74FF2B32F17C}" dt="2022-05-09T18:24:01.648" v="2717" actId="20577"/>
          <ac:spMkLst>
            <pc:docMk/>
            <pc:sldMk cId="4022328310" sldId="321"/>
            <ac:spMk id="5" creationId="{C3709ED5-046B-1CB0-02CB-88397B75EB70}"/>
          </ac:spMkLst>
        </pc:spChg>
        <pc:spChg chg="add del">
          <ac:chgData name="Rob Luijten" userId="3656dec8-07ff-49b6-baa7-7de42837e1f6" providerId="ADAL" clId="{E62DF85C-D0CF-43BD-A046-74FF2B32F17C}" dt="2022-05-09T18:32:56.766" v="3559" actId="22"/>
          <ac:spMkLst>
            <pc:docMk/>
            <pc:sldMk cId="4022328310" sldId="321"/>
            <ac:spMk id="9" creationId="{59A3134A-6DFC-B652-9D5F-97103C3EDE8F}"/>
          </ac:spMkLst>
        </pc:spChg>
        <pc:spChg chg="add mod">
          <ac:chgData name="Rob Luijten" userId="3656dec8-07ff-49b6-baa7-7de42837e1f6" providerId="ADAL" clId="{E62DF85C-D0CF-43BD-A046-74FF2B32F17C}" dt="2022-05-09T18:35:43.867" v="3732" actId="1076"/>
          <ac:spMkLst>
            <pc:docMk/>
            <pc:sldMk cId="4022328310" sldId="321"/>
            <ac:spMk id="10" creationId="{D136C82A-855D-E4B9-CF40-677236C5EB86}"/>
          </ac:spMkLst>
        </pc:spChg>
        <pc:spChg chg="add mod">
          <ac:chgData name="Rob Luijten" userId="3656dec8-07ff-49b6-baa7-7de42837e1f6" providerId="ADAL" clId="{E62DF85C-D0CF-43BD-A046-74FF2B32F17C}" dt="2022-05-09T18:35:35.378" v="3730" actId="1036"/>
          <ac:spMkLst>
            <pc:docMk/>
            <pc:sldMk cId="4022328310" sldId="321"/>
            <ac:spMk id="11" creationId="{3481ADBB-25C9-2204-DD51-3DCC3F587DC4}"/>
          </ac:spMkLst>
        </pc:spChg>
        <pc:spChg chg="add mod">
          <ac:chgData name="Rob Luijten" userId="3656dec8-07ff-49b6-baa7-7de42837e1f6" providerId="ADAL" clId="{E62DF85C-D0CF-43BD-A046-74FF2B32F17C}" dt="2022-05-09T18:35:39.346" v="3731" actId="1076"/>
          <ac:spMkLst>
            <pc:docMk/>
            <pc:sldMk cId="4022328310" sldId="321"/>
            <ac:spMk id="12" creationId="{BA5698B9-D192-AF94-5DFB-3F905C3B0E40}"/>
          </ac:spMkLst>
        </pc:spChg>
        <pc:picChg chg="add mod">
          <ac:chgData name="Rob Luijten" userId="3656dec8-07ff-49b6-baa7-7de42837e1f6" providerId="ADAL" clId="{E62DF85C-D0CF-43BD-A046-74FF2B32F17C}" dt="2022-05-09T18:33:06.443" v="3563" actId="1076"/>
          <ac:picMkLst>
            <pc:docMk/>
            <pc:sldMk cId="4022328310" sldId="321"/>
            <ac:picMk id="6" creationId="{E108A6B9-EBD6-DAC2-EE04-3F9E790D0F56}"/>
          </ac:picMkLst>
        </pc:picChg>
        <pc:picChg chg="add del mod">
          <ac:chgData name="Rob Luijten" userId="3656dec8-07ff-49b6-baa7-7de42837e1f6" providerId="ADAL" clId="{E62DF85C-D0CF-43BD-A046-74FF2B32F17C}" dt="2022-05-09T18:31:45.988" v="3555" actId="21"/>
          <ac:picMkLst>
            <pc:docMk/>
            <pc:sldMk cId="4022328310" sldId="321"/>
            <ac:picMk id="7" creationId="{3CAFE5DB-C6BB-9376-28B1-507C9189FD3B}"/>
          </ac:picMkLst>
        </pc:picChg>
        <pc:picChg chg="add del mod">
          <ac:chgData name="Rob Luijten" userId="3656dec8-07ff-49b6-baa7-7de42837e1f6" providerId="ADAL" clId="{E62DF85C-D0CF-43BD-A046-74FF2B32F17C}" dt="2022-05-09T18:33:04.907" v="3562" actId="1076"/>
          <ac:picMkLst>
            <pc:docMk/>
            <pc:sldMk cId="4022328310" sldId="321"/>
            <ac:picMk id="8" creationId="{D4DE2CA0-6976-5015-6C1F-634D6F0AE1AE}"/>
          </ac:picMkLst>
        </pc:picChg>
        <pc:picChg chg="add mod">
          <ac:chgData name="Rob Luijten" userId="3656dec8-07ff-49b6-baa7-7de42837e1f6" providerId="ADAL" clId="{E62DF85C-D0CF-43BD-A046-74FF2B32F17C}" dt="2022-05-09T18:38:34.419" v="3760" actId="1076"/>
          <ac:picMkLst>
            <pc:docMk/>
            <pc:sldMk cId="4022328310" sldId="321"/>
            <ac:picMk id="13" creationId="{030D1153-23B1-F9C3-32E9-314E7C7BA8AD}"/>
          </ac:picMkLst>
        </pc:picChg>
      </pc:sldChg>
      <pc:sldChg chg="modSp add mod modNotesTx">
        <pc:chgData name="Rob Luijten" userId="3656dec8-07ff-49b6-baa7-7de42837e1f6" providerId="ADAL" clId="{E62DF85C-D0CF-43BD-A046-74FF2B32F17C}" dt="2022-05-09T18:29:16.537" v="3200" actId="20577"/>
        <pc:sldMkLst>
          <pc:docMk/>
          <pc:sldMk cId="2465515444" sldId="322"/>
        </pc:sldMkLst>
        <pc:spChg chg="mod">
          <ac:chgData name="Rob Luijten" userId="3656dec8-07ff-49b6-baa7-7de42837e1f6" providerId="ADAL" clId="{E62DF85C-D0CF-43BD-A046-74FF2B32F17C}" dt="2022-05-09T18:24:15.810" v="2752" actId="20577"/>
          <ac:spMkLst>
            <pc:docMk/>
            <pc:sldMk cId="2465515444" sldId="322"/>
            <ac:spMk id="2" creationId="{35E2BA68-3F24-7E0F-73BC-AADDDF8FD972}"/>
          </ac:spMkLst>
        </pc:spChg>
        <pc:spChg chg="mod">
          <ac:chgData name="Rob Luijten" userId="3656dec8-07ff-49b6-baa7-7de42837e1f6" providerId="ADAL" clId="{E62DF85C-D0CF-43BD-A046-74FF2B32F17C}" dt="2022-05-09T18:29:16.537" v="3200" actId="20577"/>
          <ac:spMkLst>
            <pc:docMk/>
            <pc:sldMk cId="2465515444" sldId="322"/>
            <ac:spMk id="5" creationId="{C3709ED5-046B-1CB0-02CB-88397B75EB70}"/>
          </ac:spMkLst>
        </pc:spChg>
      </pc:sldChg>
      <pc:sldChg chg="addSp delSp modSp add mod modAnim">
        <pc:chgData name="Rob Luijten" userId="3656dec8-07ff-49b6-baa7-7de42837e1f6" providerId="ADAL" clId="{E62DF85C-D0CF-43BD-A046-74FF2B32F17C}" dt="2022-05-09T18:30:05.356" v="3240" actId="20577"/>
        <pc:sldMkLst>
          <pc:docMk/>
          <pc:sldMk cId="2107240282" sldId="323"/>
        </pc:sldMkLst>
        <pc:spChg chg="mod">
          <ac:chgData name="Rob Luijten" userId="3656dec8-07ff-49b6-baa7-7de42837e1f6" providerId="ADAL" clId="{E62DF85C-D0CF-43BD-A046-74FF2B32F17C}" dt="2022-05-09T18:30:05.356" v="3240" actId="20577"/>
          <ac:spMkLst>
            <pc:docMk/>
            <pc:sldMk cId="2107240282" sldId="323"/>
            <ac:spMk id="2" creationId="{35E2BA68-3F24-7E0F-73BC-AADDDF8FD972}"/>
          </ac:spMkLst>
        </pc:spChg>
        <pc:spChg chg="mod">
          <ac:chgData name="Rob Luijten" userId="3656dec8-07ff-49b6-baa7-7de42837e1f6" providerId="ADAL" clId="{E62DF85C-D0CF-43BD-A046-74FF2B32F17C}" dt="2022-05-09T18:25:46.065" v="3180" actId="20577"/>
          <ac:spMkLst>
            <pc:docMk/>
            <pc:sldMk cId="2107240282" sldId="323"/>
            <ac:spMk id="5" creationId="{C3709ED5-046B-1CB0-02CB-88397B75EB70}"/>
          </ac:spMkLst>
        </pc:spChg>
        <pc:picChg chg="add del mod">
          <ac:chgData name="Rob Luijten" userId="3656dec8-07ff-49b6-baa7-7de42837e1f6" providerId="ADAL" clId="{E62DF85C-D0CF-43BD-A046-74FF2B32F17C}" dt="2022-05-09T18:26:59.545" v="3184" actId="478"/>
          <ac:picMkLst>
            <pc:docMk/>
            <pc:sldMk cId="2107240282" sldId="323"/>
            <ac:picMk id="6" creationId="{58B5CFD2-B0FC-C2D5-B5E8-FEE25CB0603C}"/>
          </ac:picMkLst>
        </pc:picChg>
        <pc:picChg chg="add del mod">
          <ac:chgData name="Rob Luijten" userId="3656dec8-07ff-49b6-baa7-7de42837e1f6" providerId="ADAL" clId="{E62DF85C-D0CF-43BD-A046-74FF2B32F17C}" dt="2022-05-09T18:28:06.459" v="3191" actId="21"/>
          <ac:picMkLst>
            <pc:docMk/>
            <pc:sldMk cId="2107240282" sldId="323"/>
            <ac:picMk id="7" creationId="{9A76BE25-04C5-26AF-78DE-2A94FAAEB794}"/>
          </ac:picMkLst>
        </pc:picChg>
        <pc:picChg chg="add del">
          <ac:chgData name="Rob Luijten" userId="3656dec8-07ff-49b6-baa7-7de42837e1f6" providerId="ADAL" clId="{E62DF85C-D0CF-43BD-A046-74FF2B32F17C}" dt="2022-05-09T18:28:31.977" v="3193" actId="21"/>
          <ac:picMkLst>
            <pc:docMk/>
            <pc:sldMk cId="2107240282" sldId="323"/>
            <ac:picMk id="9" creationId="{99087532-647F-D9F8-C689-613C28A053BF}"/>
          </ac:picMkLst>
        </pc:picChg>
        <pc:picChg chg="add mod">
          <ac:chgData name="Rob Luijten" userId="3656dec8-07ff-49b6-baa7-7de42837e1f6" providerId="ADAL" clId="{E62DF85C-D0CF-43BD-A046-74FF2B32F17C}" dt="2022-05-09T18:28:59.499" v="3198" actId="1076"/>
          <ac:picMkLst>
            <pc:docMk/>
            <pc:sldMk cId="2107240282" sldId="323"/>
            <ac:picMk id="11" creationId="{F95E6034-F516-237A-55E0-76582B48B6BB}"/>
          </ac:picMkLst>
        </pc:picChg>
      </pc:sldChg>
      <pc:sldChg chg="addSp delSp modSp add mod delAnim">
        <pc:chgData name="Rob Luijten" userId="3656dec8-07ff-49b6-baa7-7de42837e1f6" providerId="ADAL" clId="{E62DF85C-D0CF-43BD-A046-74FF2B32F17C}" dt="2022-05-09T18:37:58.917" v="3758"/>
        <pc:sldMkLst>
          <pc:docMk/>
          <pc:sldMk cId="3105128666" sldId="324"/>
        </pc:sldMkLst>
        <pc:spChg chg="mod">
          <ac:chgData name="Rob Luijten" userId="3656dec8-07ff-49b6-baa7-7de42837e1f6" providerId="ADAL" clId="{E62DF85C-D0CF-43BD-A046-74FF2B32F17C}" dt="2022-05-09T18:30:18.084" v="3271" actId="20577"/>
          <ac:spMkLst>
            <pc:docMk/>
            <pc:sldMk cId="3105128666" sldId="324"/>
            <ac:spMk id="2" creationId="{35E2BA68-3F24-7E0F-73BC-AADDDF8FD972}"/>
          </ac:spMkLst>
        </pc:spChg>
        <pc:spChg chg="mod">
          <ac:chgData name="Rob Luijten" userId="3656dec8-07ff-49b6-baa7-7de42837e1f6" providerId="ADAL" clId="{E62DF85C-D0CF-43BD-A046-74FF2B32F17C}" dt="2022-05-09T18:31:00.889" v="3550" actId="20577"/>
          <ac:spMkLst>
            <pc:docMk/>
            <pc:sldMk cId="3105128666" sldId="324"/>
            <ac:spMk id="5" creationId="{C3709ED5-046B-1CB0-02CB-88397B75EB70}"/>
          </ac:spMkLst>
        </pc:spChg>
        <pc:picChg chg="del">
          <ac:chgData name="Rob Luijten" userId="3656dec8-07ff-49b6-baa7-7de42837e1f6" providerId="ADAL" clId="{E62DF85C-D0CF-43BD-A046-74FF2B32F17C}" dt="2022-05-09T18:29:35.747" v="3202" actId="478"/>
          <ac:picMkLst>
            <pc:docMk/>
            <pc:sldMk cId="3105128666" sldId="324"/>
            <ac:picMk id="11" creationId="{F95E6034-F516-237A-55E0-76582B48B6BB}"/>
          </ac:picMkLst>
        </pc:picChg>
        <pc:picChg chg="add mod">
          <ac:chgData name="Rob Luijten" userId="3656dec8-07ff-49b6-baa7-7de42837e1f6" providerId="ADAL" clId="{E62DF85C-D0CF-43BD-A046-74FF2B32F17C}" dt="2022-05-09T18:37:58.917" v="3758"/>
          <ac:picMkLst>
            <pc:docMk/>
            <pc:sldMk cId="3105128666" sldId="324"/>
            <ac:picMk id="1026" creationId="{D26D3861-0CC9-734D-F85B-C9D68F8D6CAB}"/>
          </ac:picMkLst>
        </pc:picChg>
      </pc:sldChg>
    </pc:docChg>
  </pc:docChgLst>
  <pc:docChgLst>
    <pc:chgData name="Rob Luijten" userId="3656dec8-07ff-49b6-baa7-7de42837e1f6" providerId="ADAL" clId="{645F5EE0-FE21-432B-8BC1-8A1438C3507F}"/>
    <pc:docChg chg="undo custSel addSld delSld modSld">
      <pc:chgData name="Rob Luijten" userId="3656dec8-07ff-49b6-baa7-7de42837e1f6" providerId="ADAL" clId="{645F5EE0-FE21-432B-8BC1-8A1438C3507F}" dt="2022-06-13T12:43:19.671" v="2371" actId="1076"/>
      <pc:docMkLst>
        <pc:docMk/>
      </pc:docMkLst>
      <pc:sldChg chg="addSp delSp modSp mod">
        <pc:chgData name="Rob Luijten" userId="3656dec8-07ff-49b6-baa7-7de42837e1f6" providerId="ADAL" clId="{645F5EE0-FE21-432B-8BC1-8A1438C3507F}" dt="2022-06-13T12:21:12.639" v="2158" actId="1076"/>
        <pc:sldMkLst>
          <pc:docMk/>
          <pc:sldMk cId="2574358565" sldId="257"/>
        </pc:sldMkLst>
        <pc:spChg chg="mod">
          <ac:chgData name="Rob Luijten" userId="3656dec8-07ff-49b6-baa7-7de42837e1f6" providerId="ADAL" clId="{645F5EE0-FE21-432B-8BC1-8A1438C3507F}" dt="2022-06-13T11:07:25.602" v="13" actId="20577"/>
          <ac:spMkLst>
            <pc:docMk/>
            <pc:sldMk cId="2574358565" sldId="257"/>
            <ac:spMk id="2" creationId="{00000000-0000-0000-0000-000000000000}"/>
          </ac:spMkLst>
        </pc:spChg>
        <pc:spChg chg="mod">
          <ac:chgData name="Rob Luijten" userId="3656dec8-07ff-49b6-baa7-7de42837e1f6" providerId="ADAL" clId="{645F5EE0-FE21-432B-8BC1-8A1438C3507F}" dt="2022-06-13T11:07:44.194" v="61" actId="1076"/>
          <ac:spMkLst>
            <pc:docMk/>
            <pc:sldMk cId="2574358565" sldId="257"/>
            <ac:spMk id="3" creationId="{00000000-0000-0000-0000-000000000000}"/>
          </ac:spMkLst>
        </pc:spChg>
        <pc:picChg chg="add del mod">
          <ac:chgData name="Rob Luijten" userId="3656dec8-07ff-49b6-baa7-7de42837e1f6" providerId="ADAL" clId="{645F5EE0-FE21-432B-8BC1-8A1438C3507F}" dt="2022-06-13T12:19:23.992" v="2151" actId="21"/>
          <ac:picMkLst>
            <pc:docMk/>
            <pc:sldMk cId="2574358565" sldId="257"/>
            <ac:picMk id="5" creationId="{3C01D77B-DE23-7B2A-DC0C-42079D44C111}"/>
          </ac:picMkLst>
        </pc:picChg>
        <pc:picChg chg="add del mod">
          <ac:chgData name="Rob Luijten" userId="3656dec8-07ff-49b6-baa7-7de42837e1f6" providerId="ADAL" clId="{645F5EE0-FE21-432B-8BC1-8A1438C3507F}" dt="2022-06-13T12:21:06.248" v="2154" actId="478"/>
          <ac:picMkLst>
            <pc:docMk/>
            <pc:sldMk cId="2574358565" sldId="257"/>
            <ac:picMk id="7" creationId="{F075FA8C-2165-B678-79B5-A8A906288C14}"/>
          </ac:picMkLst>
        </pc:picChg>
        <pc:picChg chg="add mod">
          <ac:chgData name="Rob Luijten" userId="3656dec8-07ff-49b6-baa7-7de42837e1f6" providerId="ADAL" clId="{645F5EE0-FE21-432B-8BC1-8A1438C3507F}" dt="2022-06-13T12:21:12.639" v="2158" actId="1076"/>
          <ac:picMkLst>
            <pc:docMk/>
            <pc:sldMk cId="2574358565" sldId="257"/>
            <ac:picMk id="9" creationId="{37AA17D0-9FE4-05EB-71B8-3BDBB34F32F4}"/>
          </ac:picMkLst>
        </pc:picChg>
        <pc:picChg chg="del">
          <ac:chgData name="Rob Luijten" userId="3656dec8-07ff-49b6-baa7-7de42837e1f6" providerId="ADAL" clId="{645F5EE0-FE21-432B-8BC1-8A1438C3507F}" dt="2022-06-13T11:07:22.724" v="0" actId="478"/>
          <ac:picMkLst>
            <pc:docMk/>
            <pc:sldMk cId="2574358565" sldId="257"/>
            <ac:picMk id="1030" creationId="{02E4610D-3BA0-4F6B-EC2B-0DB5442545C0}"/>
          </ac:picMkLst>
        </pc:picChg>
      </pc:sldChg>
      <pc:sldChg chg="delSp modSp mod">
        <pc:chgData name="Rob Luijten" userId="3656dec8-07ff-49b6-baa7-7de42837e1f6" providerId="ADAL" clId="{645F5EE0-FE21-432B-8BC1-8A1438C3507F}" dt="2022-06-13T11:07:53.896" v="68" actId="478"/>
        <pc:sldMkLst>
          <pc:docMk/>
          <pc:sldMk cId="2725839977" sldId="307"/>
        </pc:sldMkLst>
        <pc:spChg chg="mod">
          <ac:chgData name="Rob Luijten" userId="3656dec8-07ff-49b6-baa7-7de42837e1f6" providerId="ADAL" clId="{645F5EE0-FE21-432B-8BC1-8A1438C3507F}" dt="2022-06-13T11:07:51.306" v="67" actId="20577"/>
          <ac:spMkLst>
            <pc:docMk/>
            <pc:sldMk cId="2725839977" sldId="307"/>
            <ac:spMk id="9" creationId="{FD25673A-273D-4FB9-BD11-28B8206B1CA8}"/>
          </ac:spMkLst>
        </pc:spChg>
        <pc:spChg chg="del">
          <ac:chgData name="Rob Luijten" userId="3656dec8-07ff-49b6-baa7-7de42837e1f6" providerId="ADAL" clId="{645F5EE0-FE21-432B-8BC1-8A1438C3507F}" dt="2022-06-13T11:07:53.896" v="68" actId="478"/>
          <ac:spMkLst>
            <pc:docMk/>
            <pc:sldMk cId="2725839977" sldId="307"/>
            <ac:spMk id="10" creationId="{690E9C73-D26E-7BE1-9358-FD5C2C693548}"/>
          </ac:spMkLst>
        </pc:spChg>
      </pc:sldChg>
      <pc:sldChg chg="del">
        <pc:chgData name="Rob Luijten" userId="3656dec8-07ff-49b6-baa7-7de42837e1f6" providerId="ADAL" clId="{645F5EE0-FE21-432B-8BC1-8A1438C3507F}" dt="2022-06-13T11:09:20.817" v="320" actId="47"/>
        <pc:sldMkLst>
          <pc:docMk/>
          <pc:sldMk cId="3723031141" sldId="324"/>
        </pc:sldMkLst>
      </pc:sldChg>
      <pc:sldChg chg="del">
        <pc:chgData name="Rob Luijten" userId="3656dec8-07ff-49b6-baa7-7de42837e1f6" providerId="ADAL" clId="{645F5EE0-FE21-432B-8BC1-8A1438C3507F}" dt="2022-06-13T11:09:21.138" v="321" actId="47"/>
        <pc:sldMkLst>
          <pc:docMk/>
          <pc:sldMk cId="2121134114" sldId="325"/>
        </pc:sldMkLst>
      </pc:sldChg>
      <pc:sldChg chg="del">
        <pc:chgData name="Rob Luijten" userId="3656dec8-07ff-49b6-baa7-7de42837e1f6" providerId="ADAL" clId="{645F5EE0-FE21-432B-8BC1-8A1438C3507F}" dt="2022-06-13T11:09:21.436" v="322" actId="47"/>
        <pc:sldMkLst>
          <pc:docMk/>
          <pc:sldMk cId="550672163" sldId="326"/>
        </pc:sldMkLst>
      </pc:sldChg>
      <pc:sldChg chg="del">
        <pc:chgData name="Rob Luijten" userId="3656dec8-07ff-49b6-baa7-7de42837e1f6" providerId="ADAL" clId="{645F5EE0-FE21-432B-8BC1-8A1438C3507F}" dt="2022-06-13T11:09:22.712" v="325" actId="47"/>
        <pc:sldMkLst>
          <pc:docMk/>
          <pc:sldMk cId="875151830" sldId="327"/>
        </pc:sldMkLst>
      </pc:sldChg>
      <pc:sldChg chg="del">
        <pc:chgData name="Rob Luijten" userId="3656dec8-07ff-49b6-baa7-7de42837e1f6" providerId="ADAL" clId="{645F5EE0-FE21-432B-8BC1-8A1438C3507F}" dt="2022-06-13T11:09:21.766" v="323" actId="47"/>
        <pc:sldMkLst>
          <pc:docMk/>
          <pc:sldMk cId="2736798990" sldId="328"/>
        </pc:sldMkLst>
      </pc:sldChg>
      <pc:sldChg chg="del">
        <pc:chgData name="Rob Luijten" userId="3656dec8-07ff-49b6-baa7-7de42837e1f6" providerId="ADAL" clId="{645F5EE0-FE21-432B-8BC1-8A1438C3507F}" dt="2022-06-13T11:08:02.416" v="69" actId="47"/>
        <pc:sldMkLst>
          <pc:docMk/>
          <pc:sldMk cId="1107284886" sldId="329"/>
        </pc:sldMkLst>
      </pc:sldChg>
      <pc:sldChg chg="del">
        <pc:chgData name="Rob Luijten" userId="3656dec8-07ff-49b6-baa7-7de42837e1f6" providerId="ADAL" clId="{645F5EE0-FE21-432B-8BC1-8A1438C3507F}" dt="2022-06-13T11:09:19.729" v="319" actId="47"/>
        <pc:sldMkLst>
          <pc:docMk/>
          <pc:sldMk cId="655846572" sldId="330"/>
        </pc:sldMkLst>
      </pc:sldChg>
      <pc:sldChg chg="delSp modSp mod">
        <pc:chgData name="Rob Luijten" userId="3656dec8-07ff-49b6-baa7-7de42837e1f6" providerId="ADAL" clId="{645F5EE0-FE21-432B-8BC1-8A1438C3507F}" dt="2022-06-13T11:09:15.937" v="318" actId="115"/>
        <pc:sldMkLst>
          <pc:docMk/>
          <pc:sldMk cId="1098878608" sldId="331"/>
        </pc:sldMkLst>
        <pc:spChg chg="mod">
          <ac:chgData name="Rob Luijten" userId="3656dec8-07ff-49b6-baa7-7de42837e1f6" providerId="ADAL" clId="{645F5EE0-FE21-432B-8BC1-8A1438C3507F}" dt="2022-06-13T11:09:15.937" v="318" actId="115"/>
          <ac:spMkLst>
            <pc:docMk/>
            <pc:sldMk cId="1098878608" sldId="331"/>
            <ac:spMk id="3" creationId="{2232B60E-D251-526C-DC65-10D3ABDC3DD2}"/>
          </ac:spMkLst>
        </pc:spChg>
        <pc:spChg chg="del">
          <ac:chgData name="Rob Luijten" userId="3656dec8-07ff-49b6-baa7-7de42837e1f6" providerId="ADAL" clId="{645F5EE0-FE21-432B-8BC1-8A1438C3507F}" dt="2022-06-13T11:08:49.215" v="112" actId="478"/>
          <ac:spMkLst>
            <pc:docMk/>
            <pc:sldMk cId="1098878608" sldId="331"/>
            <ac:spMk id="9" creationId="{30F7F043-D3F3-9FBF-906A-D7967EB90666}"/>
          </ac:spMkLst>
        </pc:spChg>
        <pc:picChg chg="del">
          <ac:chgData name="Rob Luijten" userId="3656dec8-07ff-49b6-baa7-7de42837e1f6" providerId="ADAL" clId="{645F5EE0-FE21-432B-8BC1-8A1438C3507F}" dt="2022-06-13T11:08:48.032" v="111" actId="478"/>
          <ac:picMkLst>
            <pc:docMk/>
            <pc:sldMk cId="1098878608" sldId="331"/>
            <ac:picMk id="8" creationId="{496CEF2A-4565-46F0-CF33-F294F769A4A1}"/>
          </ac:picMkLst>
        </pc:picChg>
      </pc:sldChg>
      <pc:sldChg chg="del">
        <pc:chgData name="Rob Luijten" userId="3656dec8-07ff-49b6-baa7-7de42837e1f6" providerId="ADAL" clId="{645F5EE0-FE21-432B-8BC1-8A1438C3507F}" dt="2022-06-13T11:09:22.085" v="324" actId="47"/>
        <pc:sldMkLst>
          <pc:docMk/>
          <pc:sldMk cId="572532172" sldId="332"/>
        </pc:sldMkLst>
      </pc:sldChg>
      <pc:sldChg chg="modSp add mod">
        <pc:chgData name="Rob Luijten" userId="3656dec8-07ff-49b6-baa7-7de42837e1f6" providerId="ADAL" clId="{645F5EE0-FE21-432B-8BC1-8A1438C3507F}" dt="2022-06-13T11:09:29.445" v="345" actId="20577"/>
        <pc:sldMkLst>
          <pc:docMk/>
          <pc:sldMk cId="1504205245" sldId="332"/>
        </pc:sldMkLst>
        <pc:spChg chg="mod">
          <ac:chgData name="Rob Luijten" userId="3656dec8-07ff-49b6-baa7-7de42837e1f6" providerId="ADAL" clId="{645F5EE0-FE21-432B-8BC1-8A1438C3507F}" dt="2022-06-13T11:09:29.445" v="345" actId="20577"/>
          <ac:spMkLst>
            <pc:docMk/>
            <pc:sldMk cId="1504205245" sldId="332"/>
            <ac:spMk id="9" creationId="{FD25673A-273D-4FB9-BD11-28B8206B1CA8}"/>
          </ac:spMkLst>
        </pc:spChg>
      </pc:sldChg>
      <pc:sldChg chg="addSp modSp add del mod">
        <pc:chgData name="Rob Luijten" userId="3656dec8-07ff-49b6-baa7-7de42837e1f6" providerId="ADAL" clId="{645F5EE0-FE21-432B-8BC1-8A1438C3507F}" dt="2022-06-13T11:10:25.538" v="381" actId="47"/>
        <pc:sldMkLst>
          <pc:docMk/>
          <pc:sldMk cId="968868509" sldId="333"/>
        </pc:sldMkLst>
        <pc:spChg chg="add mod">
          <ac:chgData name="Rob Luijten" userId="3656dec8-07ff-49b6-baa7-7de42837e1f6" providerId="ADAL" clId="{645F5EE0-FE21-432B-8BC1-8A1438C3507F}" dt="2022-06-13T11:10:16.331" v="373" actId="1076"/>
          <ac:spMkLst>
            <pc:docMk/>
            <pc:sldMk cId="968868509" sldId="333"/>
            <ac:spMk id="2" creationId="{03D362ED-B009-8636-7FD2-3EC713C7E98C}"/>
          </ac:spMkLst>
        </pc:spChg>
      </pc:sldChg>
      <pc:sldChg chg="addSp delSp modSp add mod modNotesTx">
        <pc:chgData name="Rob Luijten" userId="3656dec8-07ff-49b6-baa7-7de42837e1f6" providerId="ADAL" clId="{645F5EE0-FE21-432B-8BC1-8A1438C3507F}" dt="2022-06-13T12:21:10.412" v="2157" actId="1076"/>
        <pc:sldMkLst>
          <pc:docMk/>
          <pc:sldMk cId="2717068743" sldId="334"/>
        </pc:sldMkLst>
        <pc:spChg chg="mod">
          <ac:chgData name="Rob Luijten" userId="3656dec8-07ff-49b6-baa7-7de42837e1f6" providerId="ADAL" clId="{645F5EE0-FE21-432B-8BC1-8A1438C3507F}" dt="2022-06-13T11:33:21.617" v="1027" actId="20577"/>
          <ac:spMkLst>
            <pc:docMk/>
            <pc:sldMk cId="2717068743" sldId="334"/>
            <ac:spMk id="2" creationId="{03D362ED-B009-8636-7FD2-3EC713C7E98C}"/>
          </ac:spMkLst>
        </pc:spChg>
        <pc:spChg chg="add mod">
          <ac:chgData name="Rob Luijten" userId="3656dec8-07ff-49b6-baa7-7de42837e1f6" providerId="ADAL" clId="{645F5EE0-FE21-432B-8BC1-8A1438C3507F}" dt="2022-06-13T12:05:46.857" v="1977" actId="1076"/>
          <ac:spMkLst>
            <pc:docMk/>
            <pc:sldMk cId="2717068743" sldId="334"/>
            <ac:spMk id="5" creationId="{2285D4F6-FD42-C670-2115-6CBADB4214D5}"/>
          </ac:spMkLst>
        </pc:spChg>
        <pc:spChg chg="add del mod">
          <ac:chgData name="Rob Luijten" userId="3656dec8-07ff-49b6-baa7-7de42837e1f6" providerId="ADAL" clId="{645F5EE0-FE21-432B-8BC1-8A1438C3507F}" dt="2022-06-13T12:04:58.970" v="1965" actId="478"/>
          <ac:spMkLst>
            <pc:docMk/>
            <pc:sldMk cId="2717068743" sldId="334"/>
            <ac:spMk id="6" creationId="{FB5966A0-5909-5622-716B-8E76D3B4D428}"/>
          </ac:spMkLst>
        </pc:spChg>
        <pc:picChg chg="add mod">
          <ac:chgData name="Rob Luijten" userId="3656dec8-07ff-49b6-baa7-7de42837e1f6" providerId="ADAL" clId="{645F5EE0-FE21-432B-8BC1-8A1438C3507F}" dt="2022-06-13T12:21:10.412" v="2157" actId="1076"/>
          <ac:picMkLst>
            <pc:docMk/>
            <pc:sldMk cId="2717068743" sldId="334"/>
            <ac:picMk id="4" creationId="{0453ED9F-672F-A473-BDAD-2E59AC0ED027}"/>
          </ac:picMkLst>
        </pc:picChg>
        <pc:picChg chg="add mod">
          <ac:chgData name="Rob Luijten" userId="3656dec8-07ff-49b6-baa7-7de42837e1f6" providerId="ADAL" clId="{645F5EE0-FE21-432B-8BC1-8A1438C3507F}" dt="2022-06-13T11:33:18.488" v="1022" actId="1076"/>
          <ac:picMkLst>
            <pc:docMk/>
            <pc:sldMk cId="2717068743" sldId="334"/>
            <ac:picMk id="1026" creationId="{11B10801-54FD-D4B4-D257-B3DA81557CB8}"/>
          </ac:picMkLst>
        </pc:picChg>
        <pc:cxnChg chg="add mod">
          <ac:chgData name="Rob Luijten" userId="3656dec8-07ff-49b6-baa7-7de42837e1f6" providerId="ADAL" clId="{645F5EE0-FE21-432B-8BC1-8A1438C3507F}" dt="2022-06-13T12:05:46.857" v="1977" actId="1076"/>
          <ac:cxnSpMkLst>
            <pc:docMk/>
            <pc:sldMk cId="2717068743" sldId="334"/>
            <ac:cxnSpMk id="8" creationId="{E8866A8F-8497-4A0A-F31C-2B33088C59DD}"/>
          </ac:cxnSpMkLst>
        </pc:cxnChg>
      </pc:sldChg>
      <pc:sldChg chg="addSp modSp add mod modNotesTx">
        <pc:chgData name="Rob Luijten" userId="3656dec8-07ff-49b6-baa7-7de42837e1f6" providerId="ADAL" clId="{645F5EE0-FE21-432B-8BC1-8A1438C3507F}" dt="2022-06-13T11:37:37.048" v="1147" actId="1076"/>
        <pc:sldMkLst>
          <pc:docMk/>
          <pc:sldMk cId="4106387234" sldId="335"/>
        </pc:sldMkLst>
        <pc:spChg chg="mod">
          <ac:chgData name="Rob Luijten" userId="3656dec8-07ff-49b6-baa7-7de42837e1f6" providerId="ADAL" clId="{645F5EE0-FE21-432B-8BC1-8A1438C3507F}" dt="2022-06-13T11:33:41.471" v="1029"/>
          <ac:spMkLst>
            <pc:docMk/>
            <pc:sldMk cId="4106387234" sldId="335"/>
            <ac:spMk id="2" creationId="{03D362ED-B009-8636-7FD2-3EC713C7E98C}"/>
          </ac:spMkLst>
        </pc:spChg>
        <pc:picChg chg="add mod">
          <ac:chgData name="Rob Luijten" userId="3656dec8-07ff-49b6-baa7-7de42837e1f6" providerId="ADAL" clId="{645F5EE0-FE21-432B-8BC1-8A1438C3507F}" dt="2022-06-13T11:26:58.121" v="977"/>
          <ac:picMkLst>
            <pc:docMk/>
            <pc:sldMk cId="4106387234" sldId="335"/>
            <ac:picMk id="2050" creationId="{B58BEB9A-E8B6-E2E5-F1EE-ECF977198F0A}"/>
          </ac:picMkLst>
        </pc:picChg>
        <pc:picChg chg="add mod">
          <ac:chgData name="Rob Luijten" userId="3656dec8-07ff-49b6-baa7-7de42837e1f6" providerId="ADAL" clId="{645F5EE0-FE21-432B-8BC1-8A1438C3507F}" dt="2022-06-13T11:28:16.829" v="987" actId="1076"/>
          <ac:picMkLst>
            <pc:docMk/>
            <pc:sldMk cId="4106387234" sldId="335"/>
            <ac:picMk id="2052" creationId="{F2A860AC-5F3A-FF53-9A93-144F01A4A090}"/>
          </ac:picMkLst>
        </pc:picChg>
        <pc:picChg chg="add mod">
          <ac:chgData name="Rob Luijten" userId="3656dec8-07ff-49b6-baa7-7de42837e1f6" providerId="ADAL" clId="{645F5EE0-FE21-432B-8BC1-8A1438C3507F}" dt="2022-06-13T11:37:37.048" v="1147" actId="1076"/>
          <ac:picMkLst>
            <pc:docMk/>
            <pc:sldMk cId="4106387234" sldId="335"/>
            <ac:picMk id="2054" creationId="{65A7FDE0-BD29-D062-84A7-9C9FEB9BC032}"/>
          </ac:picMkLst>
        </pc:picChg>
      </pc:sldChg>
      <pc:sldChg chg="addSp delSp modSp add mod modNotesTx">
        <pc:chgData name="Rob Luijten" userId="3656dec8-07ff-49b6-baa7-7de42837e1f6" providerId="ADAL" clId="{645F5EE0-FE21-432B-8BC1-8A1438C3507F}" dt="2022-06-13T11:37:27.528" v="1146" actId="1076"/>
        <pc:sldMkLst>
          <pc:docMk/>
          <pc:sldMk cId="1256063265" sldId="336"/>
        </pc:sldMkLst>
        <pc:spChg chg="mod">
          <ac:chgData name="Rob Luijten" userId="3656dec8-07ff-49b6-baa7-7de42837e1f6" providerId="ADAL" clId="{645F5EE0-FE21-432B-8BC1-8A1438C3507F}" dt="2022-06-13T11:34:30.324" v="1031"/>
          <ac:spMkLst>
            <pc:docMk/>
            <pc:sldMk cId="1256063265" sldId="336"/>
            <ac:spMk id="2" creationId="{03D362ED-B009-8636-7FD2-3EC713C7E98C}"/>
          </ac:spMkLst>
        </pc:spChg>
        <pc:picChg chg="add mod">
          <ac:chgData name="Rob Luijten" userId="3656dec8-07ff-49b6-baa7-7de42837e1f6" providerId="ADAL" clId="{645F5EE0-FE21-432B-8BC1-8A1438C3507F}" dt="2022-06-13T11:37:16.041" v="1142" actId="1076"/>
          <ac:picMkLst>
            <pc:docMk/>
            <pc:sldMk cId="1256063265" sldId="336"/>
            <ac:picMk id="4" creationId="{5D11B71B-FC85-2BB3-CC00-DB40BA0904D3}"/>
          </ac:picMkLst>
        </pc:picChg>
        <pc:picChg chg="add mod">
          <ac:chgData name="Rob Luijten" userId="3656dec8-07ff-49b6-baa7-7de42837e1f6" providerId="ADAL" clId="{645F5EE0-FE21-432B-8BC1-8A1438C3507F}" dt="2022-06-13T11:37:27.528" v="1146" actId="1076"/>
          <ac:picMkLst>
            <pc:docMk/>
            <pc:sldMk cId="1256063265" sldId="336"/>
            <ac:picMk id="3074" creationId="{409E38B6-7745-C532-E566-12C5C050CA93}"/>
          </ac:picMkLst>
        </pc:picChg>
        <pc:picChg chg="add del mod">
          <ac:chgData name="Rob Luijten" userId="3656dec8-07ff-49b6-baa7-7de42837e1f6" providerId="ADAL" clId="{645F5EE0-FE21-432B-8BC1-8A1438C3507F}" dt="2022-06-13T11:34:55.453" v="1037" actId="478"/>
          <ac:picMkLst>
            <pc:docMk/>
            <pc:sldMk cId="1256063265" sldId="336"/>
            <ac:picMk id="3076" creationId="{1367C8C3-AA0C-6AAC-C273-F52102EFDE38}"/>
          </ac:picMkLst>
        </pc:picChg>
        <pc:picChg chg="add mod">
          <ac:chgData name="Rob Luijten" userId="3656dec8-07ff-49b6-baa7-7de42837e1f6" providerId="ADAL" clId="{645F5EE0-FE21-432B-8BC1-8A1438C3507F}" dt="2022-06-13T11:37:19.528" v="1143" actId="1076"/>
          <ac:picMkLst>
            <pc:docMk/>
            <pc:sldMk cId="1256063265" sldId="336"/>
            <ac:picMk id="3078" creationId="{39DF5863-C399-DA85-CD03-FE742DCB2E91}"/>
          </ac:picMkLst>
        </pc:picChg>
      </pc:sldChg>
      <pc:sldChg chg="addSp modSp add mod modNotesTx">
        <pc:chgData name="Rob Luijten" userId="3656dec8-07ff-49b6-baa7-7de42837e1f6" providerId="ADAL" clId="{645F5EE0-FE21-432B-8BC1-8A1438C3507F}" dt="2022-06-13T11:41:55.840" v="1253" actId="1076"/>
        <pc:sldMkLst>
          <pc:docMk/>
          <pc:sldMk cId="3915166474" sldId="337"/>
        </pc:sldMkLst>
        <pc:spChg chg="mod">
          <ac:chgData name="Rob Luijten" userId="3656dec8-07ff-49b6-baa7-7de42837e1f6" providerId="ADAL" clId="{645F5EE0-FE21-432B-8BC1-8A1438C3507F}" dt="2022-06-13T11:39:47.145" v="1153"/>
          <ac:spMkLst>
            <pc:docMk/>
            <pc:sldMk cId="3915166474" sldId="337"/>
            <ac:spMk id="2" creationId="{03D362ED-B009-8636-7FD2-3EC713C7E98C}"/>
          </ac:spMkLst>
        </pc:spChg>
        <pc:picChg chg="add mod">
          <ac:chgData name="Rob Luijten" userId="3656dec8-07ff-49b6-baa7-7de42837e1f6" providerId="ADAL" clId="{645F5EE0-FE21-432B-8BC1-8A1438C3507F}" dt="2022-06-13T11:41:55.840" v="1253" actId="1076"/>
          <ac:picMkLst>
            <pc:docMk/>
            <pc:sldMk cId="3915166474" sldId="337"/>
            <ac:picMk id="4" creationId="{D7B86B34-83EC-DA59-FF89-FCA2163F2A6C}"/>
          </ac:picMkLst>
        </pc:picChg>
        <pc:picChg chg="add mod">
          <ac:chgData name="Rob Luijten" userId="3656dec8-07ff-49b6-baa7-7de42837e1f6" providerId="ADAL" clId="{645F5EE0-FE21-432B-8BC1-8A1438C3507F}" dt="2022-06-13T11:41:52.956" v="1251" actId="1076"/>
          <ac:picMkLst>
            <pc:docMk/>
            <pc:sldMk cId="3915166474" sldId="337"/>
            <ac:picMk id="4098" creationId="{0C0198D7-8443-274E-8D0C-A0AEFEA306AB}"/>
          </ac:picMkLst>
        </pc:picChg>
      </pc:sldChg>
      <pc:sldChg chg="addSp modSp add mod modNotesTx">
        <pc:chgData name="Rob Luijten" userId="3656dec8-07ff-49b6-baa7-7de42837e1f6" providerId="ADAL" clId="{645F5EE0-FE21-432B-8BC1-8A1438C3507F}" dt="2022-06-13T11:45:56.078" v="1591" actId="20577"/>
        <pc:sldMkLst>
          <pc:docMk/>
          <pc:sldMk cId="2123405733" sldId="338"/>
        </pc:sldMkLst>
        <pc:spChg chg="mod">
          <ac:chgData name="Rob Luijten" userId="3656dec8-07ff-49b6-baa7-7de42837e1f6" providerId="ADAL" clId="{645F5EE0-FE21-432B-8BC1-8A1438C3507F}" dt="2022-06-13T11:45:19.313" v="1471"/>
          <ac:spMkLst>
            <pc:docMk/>
            <pc:sldMk cId="2123405733" sldId="338"/>
            <ac:spMk id="2" creationId="{03D362ED-B009-8636-7FD2-3EC713C7E98C}"/>
          </ac:spMkLst>
        </pc:spChg>
        <pc:picChg chg="add mod">
          <ac:chgData name="Rob Luijten" userId="3656dec8-07ff-49b6-baa7-7de42837e1f6" providerId="ADAL" clId="{645F5EE0-FE21-432B-8BC1-8A1438C3507F}" dt="2022-06-13T11:44:39.106" v="1460" actId="1076"/>
          <ac:picMkLst>
            <pc:docMk/>
            <pc:sldMk cId="2123405733" sldId="338"/>
            <ac:picMk id="5122" creationId="{99CB8254-F26B-2F03-16EA-94FFC3F1FC5E}"/>
          </ac:picMkLst>
        </pc:picChg>
        <pc:picChg chg="add mod">
          <ac:chgData name="Rob Luijten" userId="3656dec8-07ff-49b6-baa7-7de42837e1f6" providerId="ADAL" clId="{645F5EE0-FE21-432B-8BC1-8A1438C3507F}" dt="2022-06-13T11:45:06.328" v="1469" actId="14100"/>
          <ac:picMkLst>
            <pc:docMk/>
            <pc:sldMk cId="2123405733" sldId="338"/>
            <ac:picMk id="5124" creationId="{D599947D-4189-206C-9377-9B639D16DC18}"/>
          </ac:picMkLst>
        </pc:picChg>
        <pc:picChg chg="add mod">
          <ac:chgData name="Rob Luijten" userId="3656dec8-07ff-49b6-baa7-7de42837e1f6" providerId="ADAL" clId="{645F5EE0-FE21-432B-8BC1-8A1438C3507F}" dt="2022-06-13T11:45:02.821" v="1468" actId="1076"/>
          <ac:picMkLst>
            <pc:docMk/>
            <pc:sldMk cId="2123405733" sldId="338"/>
            <ac:picMk id="5126" creationId="{39771642-AD9B-049D-7C58-ACFEC8515FB7}"/>
          </ac:picMkLst>
        </pc:picChg>
        <pc:picChg chg="add mod">
          <ac:chgData name="Rob Luijten" userId="3656dec8-07ff-49b6-baa7-7de42837e1f6" providerId="ADAL" clId="{645F5EE0-FE21-432B-8BC1-8A1438C3507F}" dt="2022-06-13T11:45:02.821" v="1468" actId="1076"/>
          <ac:picMkLst>
            <pc:docMk/>
            <pc:sldMk cId="2123405733" sldId="338"/>
            <ac:picMk id="5128" creationId="{4C49DD36-6AB3-1FE4-4C71-7765FA869847}"/>
          </ac:picMkLst>
        </pc:picChg>
      </pc:sldChg>
      <pc:sldChg chg="addSp delSp modSp add mod modNotesTx">
        <pc:chgData name="Rob Luijten" userId="3656dec8-07ff-49b6-baa7-7de42837e1f6" providerId="ADAL" clId="{645F5EE0-FE21-432B-8BC1-8A1438C3507F}" dt="2022-06-13T11:49:56.184" v="1670" actId="1076"/>
        <pc:sldMkLst>
          <pc:docMk/>
          <pc:sldMk cId="2602111621" sldId="339"/>
        </pc:sldMkLst>
        <pc:spChg chg="mod">
          <ac:chgData name="Rob Luijten" userId="3656dec8-07ff-49b6-baa7-7de42837e1f6" providerId="ADAL" clId="{645F5EE0-FE21-432B-8BC1-8A1438C3507F}" dt="2022-06-13T11:48:11.085" v="1620"/>
          <ac:spMkLst>
            <pc:docMk/>
            <pc:sldMk cId="2602111621" sldId="339"/>
            <ac:spMk id="2" creationId="{03D362ED-B009-8636-7FD2-3EC713C7E98C}"/>
          </ac:spMkLst>
        </pc:spChg>
        <pc:picChg chg="add mod">
          <ac:chgData name="Rob Luijten" userId="3656dec8-07ff-49b6-baa7-7de42837e1f6" providerId="ADAL" clId="{645F5EE0-FE21-432B-8BC1-8A1438C3507F}" dt="2022-06-13T11:47:41.618" v="1615" actId="1076"/>
          <ac:picMkLst>
            <pc:docMk/>
            <pc:sldMk cId="2602111621" sldId="339"/>
            <ac:picMk id="6146" creationId="{07B86215-678B-854D-CC64-D4C2A89CC5DA}"/>
          </ac:picMkLst>
        </pc:picChg>
        <pc:picChg chg="add mod">
          <ac:chgData name="Rob Luijten" userId="3656dec8-07ff-49b6-baa7-7de42837e1f6" providerId="ADAL" clId="{645F5EE0-FE21-432B-8BC1-8A1438C3507F}" dt="2022-06-13T11:47:38.975" v="1614" actId="1076"/>
          <ac:picMkLst>
            <pc:docMk/>
            <pc:sldMk cId="2602111621" sldId="339"/>
            <ac:picMk id="6148" creationId="{9D2FF7DC-AC14-DF9D-C295-C0A90D979095}"/>
          </ac:picMkLst>
        </pc:picChg>
        <pc:picChg chg="add del mod">
          <ac:chgData name="Rob Luijten" userId="3656dec8-07ff-49b6-baa7-7de42837e1f6" providerId="ADAL" clId="{645F5EE0-FE21-432B-8BC1-8A1438C3507F}" dt="2022-06-13T11:49:23.140" v="1663" actId="478"/>
          <ac:picMkLst>
            <pc:docMk/>
            <pc:sldMk cId="2602111621" sldId="339"/>
            <ac:picMk id="6150" creationId="{C1AE294B-1BE6-5CA5-B82F-BD40380B8AEC}"/>
          </ac:picMkLst>
        </pc:picChg>
        <pc:picChg chg="add del">
          <ac:chgData name="Rob Luijten" userId="3656dec8-07ff-49b6-baa7-7de42837e1f6" providerId="ADAL" clId="{645F5EE0-FE21-432B-8BC1-8A1438C3507F}" dt="2022-06-13T11:49:14.825" v="1659"/>
          <ac:picMkLst>
            <pc:docMk/>
            <pc:sldMk cId="2602111621" sldId="339"/>
            <ac:picMk id="6152" creationId="{F5D86D54-A9D3-51A5-2552-84AB6364C523}"/>
          </ac:picMkLst>
        </pc:picChg>
        <pc:picChg chg="add mod">
          <ac:chgData name="Rob Luijten" userId="3656dec8-07ff-49b6-baa7-7de42837e1f6" providerId="ADAL" clId="{645F5EE0-FE21-432B-8BC1-8A1438C3507F}" dt="2022-06-13T11:49:56.184" v="1670" actId="1076"/>
          <ac:picMkLst>
            <pc:docMk/>
            <pc:sldMk cId="2602111621" sldId="339"/>
            <ac:picMk id="6154" creationId="{AF66210D-421A-F18A-0CE0-C3C68F91F67D}"/>
          </ac:picMkLst>
        </pc:picChg>
        <pc:picChg chg="add mod">
          <ac:chgData name="Rob Luijten" userId="3656dec8-07ff-49b6-baa7-7de42837e1f6" providerId="ADAL" clId="{645F5EE0-FE21-432B-8BC1-8A1438C3507F}" dt="2022-06-13T11:49:56.184" v="1670" actId="1076"/>
          <ac:picMkLst>
            <pc:docMk/>
            <pc:sldMk cId="2602111621" sldId="339"/>
            <ac:picMk id="6156" creationId="{F6F55100-18E9-4DF5-5CDB-30EF8B338B65}"/>
          </ac:picMkLst>
        </pc:picChg>
      </pc:sldChg>
      <pc:sldChg chg="addSp modSp add mod modNotesTx">
        <pc:chgData name="Rob Luijten" userId="3656dec8-07ff-49b6-baa7-7de42837e1f6" providerId="ADAL" clId="{645F5EE0-FE21-432B-8BC1-8A1438C3507F}" dt="2022-06-13T11:55:04.705" v="1779" actId="20577"/>
        <pc:sldMkLst>
          <pc:docMk/>
          <pc:sldMk cId="4167376137" sldId="340"/>
        </pc:sldMkLst>
        <pc:spChg chg="mod">
          <ac:chgData name="Rob Luijten" userId="3656dec8-07ff-49b6-baa7-7de42837e1f6" providerId="ADAL" clId="{645F5EE0-FE21-432B-8BC1-8A1438C3507F}" dt="2022-06-13T11:52:18.170" v="1744"/>
          <ac:spMkLst>
            <pc:docMk/>
            <pc:sldMk cId="4167376137" sldId="340"/>
            <ac:spMk id="2" creationId="{03D362ED-B009-8636-7FD2-3EC713C7E98C}"/>
          </ac:spMkLst>
        </pc:spChg>
        <pc:picChg chg="add mod">
          <ac:chgData name="Rob Luijten" userId="3656dec8-07ff-49b6-baa7-7de42837e1f6" providerId="ADAL" clId="{645F5EE0-FE21-432B-8BC1-8A1438C3507F}" dt="2022-06-13T11:54:23.766" v="1753" actId="1076"/>
          <ac:picMkLst>
            <pc:docMk/>
            <pc:sldMk cId="4167376137" sldId="340"/>
            <ac:picMk id="4" creationId="{7C3188E5-A7B0-31CF-BA20-B8857D45E709}"/>
          </ac:picMkLst>
        </pc:picChg>
        <pc:picChg chg="add mod">
          <ac:chgData name="Rob Luijten" userId="3656dec8-07ff-49b6-baa7-7de42837e1f6" providerId="ADAL" clId="{645F5EE0-FE21-432B-8BC1-8A1438C3507F}" dt="2022-06-13T11:54:31.583" v="1756" actId="1076"/>
          <ac:picMkLst>
            <pc:docMk/>
            <pc:sldMk cId="4167376137" sldId="340"/>
            <ac:picMk id="8194" creationId="{1F9EBB49-A50E-ED70-6519-BD15C7451EF7}"/>
          </ac:picMkLst>
        </pc:picChg>
      </pc:sldChg>
      <pc:sldChg chg="addSp delSp modSp add mod modNotesTx">
        <pc:chgData name="Rob Luijten" userId="3656dec8-07ff-49b6-baa7-7de42837e1f6" providerId="ADAL" clId="{645F5EE0-FE21-432B-8BC1-8A1438C3507F}" dt="2022-06-13T11:52:48.512" v="1749"/>
        <pc:sldMkLst>
          <pc:docMk/>
          <pc:sldMk cId="3552759912" sldId="341"/>
        </pc:sldMkLst>
        <pc:spChg chg="mod">
          <ac:chgData name="Rob Luijten" userId="3656dec8-07ff-49b6-baa7-7de42837e1f6" providerId="ADAL" clId="{645F5EE0-FE21-432B-8BC1-8A1438C3507F}" dt="2022-06-13T11:52:02.887" v="1742"/>
          <ac:spMkLst>
            <pc:docMk/>
            <pc:sldMk cId="3552759912" sldId="341"/>
            <ac:spMk id="2" creationId="{03D362ED-B009-8636-7FD2-3EC713C7E98C}"/>
          </ac:spMkLst>
        </pc:spChg>
        <pc:spChg chg="add del">
          <ac:chgData name="Rob Luijten" userId="3656dec8-07ff-49b6-baa7-7de42837e1f6" providerId="ADAL" clId="{645F5EE0-FE21-432B-8BC1-8A1438C3507F}" dt="2022-06-13T11:50:52.870" v="1673" actId="22"/>
          <ac:spMkLst>
            <pc:docMk/>
            <pc:sldMk cId="3552759912" sldId="341"/>
            <ac:spMk id="6" creationId="{0BCDF53A-B91F-5D46-AC7E-2C08123AD79A}"/>
          </ac:spMkLst>
        </pc:spChg>
        <pc:picChg chg="add mod">
          <ac:chgData name="Rob Luijten" userId="3656dec8-07ff-49b6-baa7-7de42837e1f6" providerId="ADAL" clId="{645F5EE0-FE21-432B-8BC1-8A1438C3507F}" dt="2022-06-13T11:51:03.094" v="1678" actId="1076"/>
          <ac:picMkLst>
            <pc:docMk/>
            <pc:sldMk cId="3552759912" sldId="341"/>
            <ac:picMk id="7170" creationId="{90785332-B64F-8200-3CD1-55833F8E1B6E}"/>
          </ac:picMkLst>
        </pc:picChg>
        <pc:picChg chg="add mod">
          <ac:chgData name="Rob Luijten" userId="3656dec8-07ff-49b6-baa7-7de42837e1f6" providerId="ADAL" clId="{645F5EE0-FE21-432B-8BC1-8A1438C3507F}" dt="2022-06-13T11:50:56.760" v="1675" actId="1076"/>
          <ac:picMkLst>
            <pc:docMk/>
            <pc:sldMk cId="3552759912" sldId="341"/>
            <ac:picMk id="7172" creationId="{E893EC31-8A24-42D4-4EF5-39C7BB40EA9D}"/>
          </ac:picMkLst>
        </pc:picChg>
        <pc:picChg chg="add mod">
          <ac:chgData name="Rob Luijten" userId="3656dec8-07ff-49b6-baa7-7de42837e1f6" providerId="ADAL" clId="{645F5EE0-FE21-432B-8BC1-8A1438C3507F}" dt="2022-06-13T11:51:48.334" v="1740" actId="1076"/>
          <ac:picMkLst>
            <pc:docMk/>
            <pc:sldMk cId="3552759912" sldId="341"/>
            <ac:picMk id="7174" creationId="{FB122A90-05F4-245E-3433-45393566B279}"/>
          </ac:picMkLst>
        </pc:picChg>
      </pc:sldChg>
      <pc:sldChg chg="addSp modSp add mod modNotesTx">
        <pc:chgData name="Rob Luijten" userId="3656dec8-07ff-49b6-baa7-7de42837e1f6" providerId="ADAL" clId="{645F5EE0-FE21-432B-8BC1-8A1438C3507F}" dt="2022-06-13T11:59:33.070" v="1812" actId="1076"/>
        <pc:sldMkLst>
          <pc:docMk/>
          <pc:sldMk cId="3460395675" sldId="342"/>
        </pc:sldMkLst>
        <pc:spChg chg="mod">
          <ac:chgData name="Rob Luijten" userId="3656dec8-07ff-49b6-baa7-7de42837e1f6" providerId="ADAL" clId="{645F5EE0-FE21-432B-8BC1-8A1438C3507F}" dt="2022-06-13T11:58:30.279" v="1807" actId="20577"/>
          <ac:spMkLst>
            <pc:docMk/>
            <pc:sldMk cId="3460395675" sldId="342"/>
            <ac:spMk id="2" creationId="{03D362ED-B009-8636-7FD2-3EC713C7E98C}"/>
          </ac:spMkLst>
        </pc:spChg>
        <pc:picChg chg="add mod">
          <ac:chgData name="Rob Luijten" userId="3656dec8-07ff-49b6-baa7-7de42837e1f6" providerId="ADAL" clId="{645F5EE0-FE21-432B-8BC1-8A1438C3507F}" dt="2022-06-13T11:59:33.070" v="1812" actId="1076"/>
          <ac:picMkLst>
            <pc:docMk/>
            <pc:sldMk cId="3460395675" sldId="342"/>
            <ac:picMk id="4" creationId="{685D27BC-8E27-71C8-C03B-50EBDC6300FE}"/>
          </ac:picMkLst>
        </pc:picChg>
        <pc:picChg chg="add mod">
          <ac:chgData name="Rob Luijten" userId="3656dec8-07ff-49b6-baa7-7de42837e1f6" providerId="ADAL" clId="{645F5EE0-FE21-432B-8BC1-8A1438C3507F}" dt="2022-06-13T11:57:00.609" v="1783" actId="1076"/>
          <ac:picMkLst>
            <pc:docMk/>
            <pc:sldMk cId="3460395675" sldId="342"/>
            <ac:picMk id="9218" creationId="{7E5FABE5-A071-B6D3-D22C-B56714D9A2CB}"/>
          </ac:picMkLst>
        </pc:picChg>
      </pc:sldChg>
      <pc:sldChg chg="addSp modSp add mod modNotesTx">
        <pc:chgData name="Rob Luijten" userId="3656dec8-07ff-49b6-baa7-7de42837e1f6" providerId="ADAL" clId="{645F5EE0-FE21-432B-8BC1-8A1438C3507F}" dt="2022-06-13T12:06:12.338" v="1979" actId="1076"/>
        <pc:sldMkLst>
          <pc:docMk/>
          <pc:sldMk cId="2246359951" sldId="343"/>
        </pc:sldMkLst>
        <pc:spChg chg="mod">
          <ac:chgData name="Rob Luijten" userId="3656dec8-07ff-49b6-baa7-7de42837e1f6" providerId="ADAL" clId="{645F5EE0-FE21-432B-8BC1-8A1438C3507F}" dt="2022-06-13T12:03:16.894" v="1871" actId="114"/>
          <ac:spMkLst>
            <pc:docMk/>
            <pc:sldMk cId="2246359951" sldId="343"/>
            <ac:spMk id="2" creationId="{03D362ED-B009-8636-7FD2-3EC713C7E98C}"/>
          </ac:spMkLst>
        </pc:spChg>
        <pc:picChg chg="add mod">
          <ac:chgData name="Rob Luijten" userId="3656dec8-07ff-49b6-baa7-7de42837e1f6" providerId="ADAL" clId="{645F5EE0-FE21-432B-8BC1-8A1438C3507F}" dt="2022-06-13T12:00:14.655" v="1821" actId="1076"/>
          <ac:picMkLst>
            <pc:docMk/>
            <pc:sldMk cId="2246359951" sldId="343"/>
            <ac:picMk id="10242" creationId="{AC896444-B14A-5EC1-2EDD-FAFF7252AEB9}"/>
          </ac:picMkLst>
        </pc:picChg>
        <pc:picChg chg="add mod">
          <ac:chgData name="Rob Luijten" userId="3656dec8-07ff-49b6-baa7-7de42837e1f6" providerId="ADAL" clId="{645F5EE0-FE21-432B-8BC1-8A1438C3507F}" dt="2022-06-13T12:06:12.338" v="1979" actId="1076"/>
          <ac:picMkLst>
            <pc:docMk/>
            <pc:sldMk cId="2246359951" sldId="343"/>
            <ac:picMk id="10244" creationId="{0CE636D6-7F17-E8F4-5CDB-64E849DE85A6}"/>
          </ac:picMkLst>
        </pc:picChg>
        <pc:picChg chg="add mod">
          <ac:chgData name="Rob Luijten" userId="3656dec8-07ff-49b6-baa7-7de42837e1f6" providerId="ADAL" clId="{645F5EE0-FE21-432B-8BC1-8A1438C3507F}" dt="2022-06-13T12:02:54.820" v="1868" actId="1076"/>
          <ac:picMkLst>
            <pc:docMk/>
            <pc:sldMk cId="2246359951" sldId="343"/>
            <ac:picMk id="10246" creationId="{D4282E63-4055-0AEA-D325-20A1A50A0673}"/>
          </ac:picMkLst>
        </pc:picChg>
        <pc:picChg chg="add mod">
          <ac:chgData name="Rob Luijten" userId="3656dec8-07ff-49b6-baa7-7de42837e1f6" providerId="ADAL" clId="{645F5EE0-FE21-432B-8BC1-8A1438C3507F}" dt="2022-06-13T12:06:10.503" v="1978" actId="1076"/>
          <ac:picMkLst>
            <pc:docMk/>
            <pc:sldMk cId="2246359951" sldId="343"/>
            <ac:picMk id="10248" creationId="{1F932AE7-808C-1FA2-5DA9-C15457D58F1C}"/>
          </ac:picMkLst>
        </pc:picChg>
      </pc:sldChg>
      <pc:sldChg chg="addSp modSp add mod modNotesTx">
        <pc:chgData name="Rob Luijten" userId="3656dec8-07ff-49b6-baa7-7de42837e1f6" providerId="ADAL" clId="{645F5EE0-FE21-432B-8BC1-8A1438C3507F}" dt="2022-06-13T12:07:40.340" v="2053" actId="20577"/>
        <pc:sldMkLst>
          <pc:docMk/>
          <pc:sldMk cId="4041073282" sldId="344"/>
        </pc:sldMkLst>
        <pc:spChg chg="mod">
          <ac:chgData name="Rob Luijten" userId="3656dec8-07ff-49b6-baa7-7de42837e1f6" providerId="ADAL" clId="{645F5EE0-FE21-432B-8BC1-8A1438C3507F}" dt="2022-06-13T11:12:46.777" v="544" actId="20577"/>
          <ac:spMkLst>
            <pc:docMk/>
            <pc:sldMk cId="4041073282" sldId="344"/>
            <ac:spMk id="2" creationId="{03D362ED-B009-8636-7FD2-3EC713C7E98C}"/>
          </ac:spMkLst>
        </pc:spChg>
        <pc:picChg chg="add mod">
          <ac:chgData name="Rob Luijten" userId="3656dec8-07ff-49b6-baa7-7de42837e1f6" providerId="ADAL" clId="{645F5EE0-FE21-432B-8BC1-8A1438C3507F}" dt="2022-06-13T12:07:05.751" v="1983" actId="1076"/>
          <ac:picMkLst>
            <pc:docMk/>
            <pc:sldMk cId="4041073282" sldId="344"/>
            <ac:picMk id="11266" creationId="{D3B36A2B-B3DF-E86D-9529-55A7FA8DACD8}"/>
          </ac:picMkLst>
        </pc:picChg>
      </pc:sldChg>
      <pc:sldChg chg="addSp modSp add mod modNotesTx">
        <pc:chgData name="Rob Luijten" userId="3656dec8-07ff-49b6-baa7-7de42837e1f6" providerId="ADAL" clId="{645F5EE0-FE21-432B-8BC1-8A1438C3507F}" dt="2022-06-13T12:08:39.637" v="2060" actId="20577"/>
        <pc:sldMkLst>
          <pc:docMk/>
          <pc:sldMk cId="3011306639" sldId="345"/>
        </pc:sldMkLst>
        <pc:spChg chg="mod">
          <ac:chgData name="Rob Luijten" userId="3656dec8-07ff-49b6-baa7-7de42837e1f6" providerId="ADAL" clId="{645F5EE0-FE21-432B-8BC1-8A1438C3507F}" dt="2022-06-13T11:12:52.584" v="552" actId="20577"/>
          <ac:spMkLst>
            <pc:docMk/>
            <pc:sldMk cId="3011306639" sldId="345"/>
            <ac:spMk id="2" creationId="{03D362ED-B009-8636-7FD2-3EC713C7E98C}"/>
          </ac:spMkLst>
        </pc:spChg>
        <pc:picChg chg="add mod">
          <ac:chgData name="Rob Luijten" userId="3656dec8-07ff-49b6-baa7-7de42837e1f6" providerId="ADAL" clId="{645F5EE0-FE21-432B-8BC1-8A1438C3507F}" dt="2022-06-13T12:08:01.693" v="2055" actId="1076"/>
          <ac:picMkLst>
            <pc:docMk/>
            <pc:sldMk cId="3011306639" sldId="345"/>
            <ac:picMk id="12290" creationId="{A2B95FE9-D0B9-9FC5-2ED6-EAB8A17C5B95}"/>
          </ac:picMkLst>
        </pc:picChg>
      </pc:sldChg>
      <pc:sldChg chg="addSp modSp add mod modNotesTx">
        <pc:chgData name="Rob Luijten" userId="3656dec8-07ff-49b6-baa7-7de42837e1f6" providerId="ADAL" clId="{645F5EE0-FE21-432B-8BC1-8A1438C3507F}" dt="2022-06-13T12:09:48.380" v="2068"/>
        <pc:sldMkLst>
          <pc:docMk/>
          <pc:sldMk cId="1020180035" sldId="346"/>
        </pc:sldMkLst>
        <pc:spChg chg="mod">
          <ac:chgData name="Rob Luijten" userId="3656dec8-07ff-49b6-baa7-7de42837e1f6" providerId="ADAL" clId="{645F5EE0-FE21-432B-8BC1-8A1438C3507F}" dt="2022-06-13T11:13:07.431" v="582" actId="20577"/>
          <ac:spMkLst>
            <pc:docMk/>
            <pc:sldMk cId="1020180035" sldId="346"/>
            <ac:spMk id="2" creationId="{03D362ED-B009-8636-7FD2-3EC713C7E98C}"/>
          </ac:spMkLst>
        </pc:spChg>
        <pc:picChg chg="add mod">
          <ac:chgData name="Rob Luijten" userId="3656dec8-07ff-49b6-baa7-7de42837e1f6" providerId="ADAL" clId="{645F5EE0-FE21-432B-8BC1-8A1438C3507F}" dt="2022-06-13T12:09:36.393" v="2067" actId="1076"/>
          <ac:picMkLst>
            <pc:docMk/>
            <pc:sldMk cId="1020180035" sldId="346"/>
            <ac:picMk id="13314" creationId="{16EBF3C4-1462-3A62-CE33-33EFD183879B}"/>
          </ac:picMkLst>
        </pc:picChg>
      </pc:sldChg>
      <pc:sldChg chg="addSp delSp modSp add mod modNotesTx">
        <pc:chgData name="Rob Luijten" userId="3656dec8-07ff-49b6-baa7-7de42837e1f6" providerId="ADAL" clId="{645F5EE0-FE21-432B-8BC1-8A1438C3507F}" dt="2022-06-13T12:11:40.838" v="2126" actId="20577"/>
        <pc:sldMkLst>
          <pc:docMk/>
          <pc:sldMk cId="2177045239" sldId="347"/>
        </pc:sldMkLst>
        <pc:spChg chg="mod">
          <ac:chgData name="Rob Luijten" userId="3656dec8-07ff-49b6-baa7-7de42837e1f6" providerId="ADAL" clId="{645F5EE0-FE21-432B-8BC1-8A1438C3507F}" dt="2022-06-13T11:13:14.440" v="596" actId="20577"/>
          <ac:spMkLst>
            <pc:docMk/>
            <pc:sldMk cId="2177045239" sldId="347"/>
            <ac:spMk id="2" creationId="{03D362ED-B009-8636-7FD2-3EC713C7E98C}"/>
          </ac:spMkLst>
        </pc:spChg>
        <pc:picChg chg="add del mod">
          <ac:chgData name="Rob Luijten" userId="3656dec8-07ff-49b6-baa7-7de42837e1f6" providerId="ADAL" clId="{645F5EE0-FE21-432B-8BC1-8A1438C3507F}" dt="2022-06-13T12:10:33.322" v="2073" actId="478"/>
          <ac:picMkLst>
            <pc:docMk/>
            <pc:sldMk cId="2177045239" sldId="347"/>
            <ac:picMk id="14338" creationId="{F7DA2FAE-4904-8C60-6557-D9A5F2894BA2}"/>
          </ac:picMkLst>
        </pc:picChg>
        <pc:picChg chg="add mod">
          <ac:chgData name="Rob Luijten" userId="3656dec8-07ff-49b6-baa7-7de42837e1f6" providerId="ADAL" clId="{645F5EE0-FE21-432B-8BC1-8A1438C3507F}" dt="2022-06-13T12:10:48.408" v="2081" actId="1076"/>
          <ac:picMkLst>
            <pc:docMk/>
            <pc:sldMk cId="2177045239" sldId="347"/>
            <ac:picMk id="14340" creationId="{5993CC6C-ED07-E9EA-01BF-D9B6597DF5B4}"/>
          </ac:picMkLst>
        </pc:picChg>
      </pc:sldChg>
      <pc:sldChg chg="addSp delSp modSp add mod modAnim modNotesTx">
        <pc:chgData name="Rob Luijten" userId="3656dec8-07ff-49b6-baa7-7de42837e1f6" providerId="ADAL" clId="{645F5EE0-FE21-432B-8BC1-8A1438C3507F}" dt="2022-06-13T12:15:27.425" v="2144"/>
        <pc:sldMkLst>
          <pc:docMk/>
          <pc:sldMk cId="2388808300" sldId="348"/>
        </pc:sldMkLst>
        <pc:spChg chg="mod">
          <ac:chgData name="Rob Luijten" userId="3656dec8-07ff-49b6-baa7-7de42837e1f6" providerId="ADAL" clId="{645F5EE0-FE21-432B-8BC1-8A1438C3507F}" dt="2022-06-13T11:13:24.951" v="620" actId="20577"/>
          <ac:spMkLst>
            <pc:docMk/>
            <pc:sldMk cId="2388808300" sldId="348"/>
            <ac:spMk id="2" creationId="{03D362ED-B009-8636-7FD2-3EC713C7E98C}"/>
          </ac:spMkLst>
        </pc:spChg>
        <pc:picChg chg="add del">
          <ac:chgData name="Rob Luijten" userId="3656dec8-07ff-49b6-baa7-7de42837e1f6" providerId="ADAL" clId="{645F5EE0-FE21-432B-8BC1-8A1438C3507F}" dt="2022-06-13T12:12:07.489" v="2128" actId="478"/>
          <ac:picMkLst>
            <pc:docMk/>
            <pc:sldMk cId="2388808300" sldId="348"/>
            <ac:picMk id="15362" creationId="{2B87404A-CF56-BAE6-5499-9F2331DE02BB}"/>
          </ac:picMkLst>
        </pc:picChg>
        <pc:picChg chg="add mod">
          <ac:chgData name="Rob Luijten" userId="3656dec8-07ff-49b6-baa7-7de42837e1f6" providerId="ADAL" clId="{645F5EE0-FE21-432B-8BC1-8A1438C3507F}" dt="2022-06-13T12:14:25.793" v="2140" actId="1076"/>
          <ac:picMkLst>
            <pc:docMk/>
            <pc:sldMk cId="2388808300" sldId="348"/>
            <ac:picMk id="15364" creationId="{5822F2B0-02C6-30E8-221C-4840D9514F9C}"/>
          </ac:picMkLst>
        </pc:picChg>
        <pc:picChg chg="add mod">
          <ac:chgData name="Rob Luijten" userId="3656dec8-07ff-49b6-baa7-7de42837e1f6" providerId="ADAL" clId="{645F5EE0-FE21-432B-8BC1-8A1438C3507F}" dt="2022-06-13T12:13:42.085" v="2136" actId="1076"/>
          <ac:picMkLst>
            <pc:docMk/>
            <pc:sldMk cId="2388808300" sldId="348"/>
            <ac:picMk id="15366" creationId="{F9153402-A99B-E88F-5AFE-11A5FC58E3B9}"/>
          </ac:picMkLst>
        </pc:picChg>
      </pc:sldChg>
      <pc:sldChg chg="modSp add mod">
        <pc:chgData name="Rob Luijten" userId="3656dec8-07ff-49b6-baa7-7de42837e1f6" providerId="ADAL" clId="{645F5EE0-FE21-432B-8BC1-8A1438C3507F}" dt="2022-06-13T11:14:13.158" v="657" actId="20577"/>
        <pc:sldMkLst>
          <pc:docMk/>
          <pc:sldMk cId="225040409" sldId="349"/>
        </pc:sldMkLst>
        <pc:spChg chg="mod">
          <ac:chgData name="Rob Luijten" userId="3656dec8-07ff-49b6-baa7-7de42837e1f6" providerId="ADAL" clId="{645F5EE0-FE21-432B-8BC1-8A1438C3507F}" dt="2022-06-13T11:14:13.158" v="657" actId="20577"/>
          <ac:spMkLst>
            <pc:docMk/>
            <pc:sldMk cId="225040409" sldId="349"/>
            <ac:spMk id="2" creationId="{03D362ED-B009-8636-7FD2-3EC713C7E98C}"/>
          </ac:spMkLst>
        </pc:spChg>
        <pc:spChg chg="mod">
          <ac:chgData name="Rob Luijten" userId="3656dec8-07ff-49b6-baa7-7de42837e1f6" providerId="ADAL" clId="{645F5EE0-FE21-432B-8BC1-8A1438C3507F}" dt="2022-06-13T11:14:00.471" v="640" actId="20577"/>
          <ac:spMkLst>
            <pc:docMk/>
            <pc:sldMk cId="225040409" sldId="349"/>
            <ac:spMk id="9" creationId="{FD25673A-273D-4FB9-BD11-28B8206B1CA8}"/>
          </ac:spMkLst>
        </pc:spChg>
      </pc:sldChg>
      <pc:sldChg chg="add del">
        <pc:chgData name="Rob Luijten" userId="3656dec8-07ff-49b6-baa7-7de42837e1f6" providerId="ADAL" clId="{645F5EE0-FE21-432B-8BC1-8A1438C3507F}" dt="2022-06-13T11:13:52.894" v="622" actId="47"/>
        <pc:sldMkLst>
          <pc:docMk/>
          <pc:sldMk cId="4185527000" sldId="349"/>
        </pc:sldMkLst>
      </pc:sldChg>
      <pc:sldChg chg="modSp add mod">
        <pc:chgData name="Rob Luijten" userId="3656dec8-07ff-49b6-baa7-7de42837e1f6" providerId="ADAL" clId="{645F5EE0-FE21-432B-8BC1-8A1438C3507F}" dt="2022-06-13T11:14:21.144" v="667" actId="20577"/>
        <pc:sldMkLst>
          <pc:docMk/>
          <pc:sldMk cId="4175906408" sldId="350"/>
        </pc:sldMkLst>
        <pc:spChg chg="mod">
          <ac:chgData name="Rob Luijten" userId="3656dec8-07ff-49b6-baa7-7de42837e1f6" providerId="ADAL" clId="{645F5EE0-FE21-432B-8BC1-8A1438C3507F}" dt="2022-06-13T11:14:21.144" v="667" actId="20577"/>
          <ac:spMkLst>
            <pc:docMk/>
            <pc:sldMk cId="4175906408" sldId="350"/>
            <ac:spMk id="2" creationId="{03D362ED-B009-8636-7FD2-3EC713C7E98C}"/>
          </ac:spMkLst>
        </pc:spChg>
      </pc:sldChg>
      <pc:sldChg chg="modSp add mod">
        <pc:chgData name="Rob Luijten" userId="3656dec8-07ff-49b6-baa7-7de42837e1f6" providerId="ADAL" clId="{645F5EE0-FE21-432B-8BC1-8A1438C3507F}" dt="2022-06-13T11:14:29.842" v="686" actId="20577"/>
        <pc:sldMkLst>
          <pc:docMk/>
          <pc:sldMk cId="508694287" sldId="351"/>
        </pc:sldMkLst>
        <pc:spChg chg="mod">
          <ac:chgData name="Rob Luijten" userId="3656dec8-07ff-49b6-baa7-7de42837e1f6" providerId="ADAL" clId="{645F5EE0-FE21-432B-8BC1-8A1438C3507F}" dt="2022-06-13T11:14:29.842" v="686" actId="20577"/>
          <ac:spMkLst>
            <pc:docMk/>
            <pc:sldMk cId="508694287" sldId="351"/>
            <ac:spMk id="2" creationId="{03D362ED-B009-8636-7FD2-3EC713C7E98C}"/>
          </ac:spMkLst>
        </pc:spChg>
      </pc:sldChg>
      <pc:sldChg chg="modSp add mod">
        <pc:chgData name="Rob Luijten" userId="3656dec8-07ff-49b6-baa7-7de42837e1f6" providerId="ADAL" clId="{645F5EE0-FE21-432B-8BC1-8A1438C3507F}" dt="2022-06-13T11:14:36.227" v="700" actId="20577"/>
        <pc:sldMkLst>
          <pc:docMk/>
          <pc:sldMk cId="49555160" sldId="352"/>
        </pc:sldMkLst>
        <pc:spChg chg="mod">
          <ac:chgData name="Rob Luijten" userId="3656dec8-07ff-49b6-baa7-7de42837e1f6" providerId="ADAL" clId="{645F5EE0-FE21-432B-8BC1-8A1438C3507F}" dt="2022-06-13T11:14:36.227" v="700" actId="20577"/>
          <ac:spMkLst>
            <pc:docMk/>
            <pc:sldMk cId="49555160" sldId="352"/>
            <ac:spMk id="2" creationId="{03D362ED-B009-8636-7FD2-3EC713C7E98C}"/>
          </ac:spMkLst>
        </pc:spChg>
      </pc:sldChg>
      <pc:sldChg chg="modSp add mod">
        <pc:chgData name="Rob Luijten" userId="3656dec8-07ff-49b6-baa7-7de42837e1f6" providerId="ADAL" clId="{645F5EE0-FE21-432B-8BC1-8A1438C3507F}" dt="2022-06-13T11:14:44.710" v="719" actId="20577"/>
        <pc:sldMkLst>
          <pc:docMk/>
          <pc:sldMk cId="2604720956" sldId="353"/>
        </pc:sldMkLst>
        <pc:spChg chg="mod">
          <ac:chgData name="Rob Luijten" userId="3656dec8-07ff-49b6-baa7-7de42837e1f6" providerId="ADAL" clId="{645F5EE0-FE21-432B-8BC1-8A1438C3507F}" dt="2022-06-13T11:14:44.710" v="719" actId="20577"/>
          <ac:spMkLst>
            <pc:docMk/>
            <pc:sldMk cId="2604720956" sldId="353"/>
            <ac:spMk id="2" creationId="{03D362ED-B009-8636-7FD2-3EC713C7E98C}"/>
          </ac:spMkLst>
        </pc:spChg>
      </pc:sldChg>
      <pc:sldChg chg="modSp add mod">
        <pc:chgData name="Rob Luijten" userId="3656dec8-07ff-49b6-baa7-7de42837e1f6" providerId="ADAL" clId="{645F5EE0-FE21-432B-8BC1-8A1438C3507F}" dt="2022-06-13T11:15:15.761" v="754" actId="20577"/>
        <pc:sldMkLst>
          <pc:docMk/>
          <pc:sldMk cId="2743293655" sldId="354"/>
        </pc:sldMkLst>
        <pc:spChg chg="mod">
          <ac:chgData name="Rob Luijten" userId="3656dec8-07ff-49b6-baa7-7de42837e1f6" providerId="ADAL" clId="{645F5EE0-FE21-432B-8BC1-8A1438C3507F}" dt="2022-06-13T11:15:15.761" v="754" actId="20577"/>
          <ac:spMkLst>
            <pc:docMk/>
            <pc:sldMk cId="2743293655" sldId="354"/>
            <ac:spMk id="2" creationId="{03D362ED-B009-8636-7FD2-3EC713C7E98C}"/>
          </ac:spMkLst>
        </pc:spChg>
      </pc:sldChg>
      <pc:sldChg chg="addSp delSp modSp add mod modNotesTx">
        <pc:chgData name="Rob Luijten" userId="3656dec8-07ff-49b6-baa7-7de42837e1f6" providerId="ADAL" clId="{645F5EE0-FE21-432B-8BC1-8A1438C3507F}" dt="2022-06-13T12:33:49.492" v="2164" actId="1076"/>
        <pc:sldMkLst>
          <pc:docMk/>
          <pc:sldMk cId="3490043455" sldId="355"/>
        </pc:sldMkLst>
        <pc:spChg chg="mod">
          <ac:chgData name="Rob Luijten" userId="3656dec8-07ff-49b6-baa7-7de42837e1f6" providerId="ADAL" clId="{645F5EE0-FE21-432B-8BC1-8A1438C3507F}" dt="2022-06-13T11:15:23.127" v="760" actId="20577"/>
          <ac:spMkLst>
            <pc:docMk/>
            <pc:sldMk cId="3490043455" sldId="355"/>
            <ac:spMk id="2" creationId="{03D362ED-B009-8636-7FD2-3EC713C7E98C}"/>
          </ac:spMkLst>
        </pc:spChg>
        <pc:spChg chg="add del">
          <ac:chgData name="Rob Luijten" userId="3656dec8-07ff-49b6-baa7-7de42837e1f6" providerId="ADAL" clId="{645F5EE0-FE21-432B-8BC1-8A1438C3507F}" dt="2022-06-13T12:33:26.428" v="2160" actId="22"/>
          <ac:spMkLst>
            <pc:docMk/>
            <pc:sldMk cId="3490043455" sldId="355"/>
            <ac:spMk id="5" creationId="{B7B216FF-3D69-E7DD-70BE-31FB44F8B49A}"/>
          </ac:spMkLst>
        </pc:spChg>
        <pc:picChg chg="add mod">
          <ac:chgData name="Rob Luijten" userId="3656dec8-07ff-49b6-baa7-7de42837e1f6" providerId="ADAL" clId="{645F5EE0-FE21-432B-8BC1-8A1438C3507F}" dt="2022-06-13T12:33:49.492" v="2164" actId="1076"/>
          <ac:picMkLst>
            <pc:docMk/>
            <pc:sldMk cId="3490043455" sldId="355"/>
            <ac:picMk id="16386" creationId="{A7334635-87A2-AC61-6501-A419C1CE5A42}"/>
          </ac:picMkLst>
        </pc:picChg>
      </pc:sldChg>
      <pc:sldChg chg="addSp modSp add mod modNotesTx">
        <pc:chgData name="Rob Luijten" userId="3656dec8-07ff-49b6-baa7-7de42837e1f6" providerId="ADAL" clId="{645F5EE0-FE21-432B-8BC1-8A1438C3507F}" dt="2022-06-13T12:35:24.782" v="2248"/>
        <pc:sldMkLst>
          <pc:docMk/>
          <pc:sldMk cId="379242900" sldId="356"/>
        </pc:sldMkLst>
        <pc:spChg chg="mod">
          <ac:chgData name="Rob Luijten" userId="3656dec8-07ff-49b6-baa7-7de42837e1f6" providerId="ADAL" clId="{645F5EE0-FE21-432B-8BC1-8A1438C3507F}" dt="2022-06-13T11:15:30.706" v="773" actId="20577"/>
          <ac:spMkLst>
            <pc:docMk/>
            <pc:sldMk cId="379242900" sldId="356"/>
            <ac:spMk id="2" creationId="{03D362ED-B009-8636-7FD2-3EC713C7E98C}"/>
          </ac:spMkLst>
        </pc:spChg>
        <pc:picChg chg="add mod">
          <ac:chgData name="Rob Luijten" userId="3656dec8-07ff-49b6-baa7-7de42837e1f6" providerId="ADAL" clId="{645F5EE0-FE21-432B-8BC1-8A1438C3507F}" dt="2022-06-13T12:34:10.596" v="2166" actId="1076"/>
          <ac:picMkLst>
            <pc:docMk/>
            <pc:sldMk cId="379242900" sldId="356"/>
            <ac:picMk id="17410" creationId="{F0FFA77B-44F3-8B49-C44C-3BC82FF806D9}"/>
          </ac:picMkLst>
        </pc:picChg>
        <pc:picChg chg="add mod">
          <ac:chgData name="Rob Luijten" userId="3656dec8-07ff-49b6-baa7-7de42837e1f6" providerId="ADAL" clId="{645F5EE0-FE21-432B-8BC1-8A1438C3507F}" dt="2022-06-13T12:34:37.736" v="2173" actId="1037"/>
          <ac:picMkLst>
            <pc:docMk/>
            <pc:sldMk cId="379242900" sldId="356"/>
            <ac:picMk id="17412" creationId="{821D4F88-4C2A-B6F6-CEA6-0AB22AFC48AB}"/>
          </ac:picMkLst>
        </pc:picChg>
      </pc:sldChg>
      <pc:sldChg chg="add del">
        <pc:chgData name="Rob Luijten" userId="3656dec8-07ff-49b6-baa7-7de42837e1f6" providerId="ADAL" clId="{645F5EE0-FE21-432B-8BC1-8A1438C3507F}" dt="2022-06-13T11:15:11.490" v="750"/>
        <pc:sldMkLst>
          <pc:docMk/>
          <pc:sldMk cId="3219482336" sldId="356"/>
        </pc:sldMkLst>
      </pc:sldChg>
      <pc:sldChg chg="addSp modSp add mod modNotesTx">
        <pc:chgData name="Rob Luijten" userId="3656dec8-07ff-49b6-baa7-7de42837e1f6" providerId="ADAL" clId="{645F5EE0-FE21-432B-8BC1-8A1438C3507F}" dt="2022-06-13T12:37:20.004" v="2259" actId="732"/>
        <pc:sldMkLst>
          <pc:docMk/>
          <pc:sldMk cId="3425954755" sldId="357"/>
        </pc:sldMkLst>
        <pc:spChg chg="mod">
          <ac:chgData name="Rob Luijten" userId="3656dec8-07ff-49b6-baa7-7de42837e1f6" providerId="ADAL" clId="{645F5EE0-FE21-432B-8BC1-8A1438C3507F}" dt="2022-06-13T11:15:39.056" v="778" actId="20577"/>
          <ac:spMkLst>
            <pc:docMk/>
            <pc:sldMk cId="3425954755" sldId="357"/>
            <ac:spMk id="2" creationId="{03D362ED-B009-8636-7FD2-3EC713C7E98C}"/>
          </ac:spMkLst>
        </pc:spChg>
        <pc:picChg chg="add mod">
          <ac:chgData name="Rob Luijten" userId="3656dec8-07ff-49b6-baa7-7de42837e1f6" providerId="ADAL" clId="{645F5EE0-FE21-432B-8BC1-8A1438C3507F}" dt="2022-06-13T12:37:20.004" v="2259" actId="732"/>
          <ac:picMkLst>
            <pc:docMk/>
            <pc:sldMk cId="3425954755" sldId="357"/>
            <ac:picMk id="18434" creationId="{C5003E2D-5A44-979F-EE61-FB8DC87403FC}"/>
          </ac:picMkLst>
        </pc:picChg>
      </pc:sldChg>
      <pc:sldChg chg="addSp modSp add mod modNotesTx">
        <pc:chgData name="Rob Luijten" userId="3656dec8-07ff-49b6-baa7-7de42837e1f6" providerId="ADAL" clId="{645F5EE0-FE21-432B-8BC1-8A1438C3507F}" dt="2022-06-13T12:38:29.665" v="2360"/>
        <pc:sldMkLst>
          <pc:docMk/>
          <pc:sldMk cId="1042630065" sldId="358"/>
        </pc:sldMkLst>
        <pc:spChg chg="mod">
          <ac:chgData name="Rob Luijten" userId="3656dec8-07ff-49b6-baa7-7de42837e1f6" providerId="ADAL" clId="{645F5EE0-FE21-432B-8BC1-8A1438C3507F}" dt="2022-06-13T11:15:45.838" v="795" actId="20577"/>
          <ac:spMkLst>
            <pc:docMk/>
            <pc:sldMk cId="1042630065" sldId="358"/>
            <ac:spMk id="2" creationId="{03D362ED-B009-8636-7FD2-3EC713C7E98C}"/>
          </ac:spMkLst>
        </pc:spChg>
        <pc:picChg chg="add mod">
          <ac:chgData name="Rob Luijten" userId="3656dec8-07ff-49b6-baa7-7de42837e1f6" providerId="ADAL" clId="{645F5EE0-FE21-432B-8BC1-8A1438C3507F}" dt="2022-06-13T12:37:57.875" v="2263" actId="1076"/>
          <ac:picMkLst>
            <pc:docMk/>
            <pc:sldMk cId="1042630065" sldId="358"/>
            <ac:picMk id="19458" creationId="{FEE15FB6-65E0-7614-7F5C-50405547EB00}"/>
          </ac:picMkLst>
        </pc:picChg>
      </pc:sldChg>
      <pc:sldChg chg="addSp modSp add mod modNotesTx">
        <pc:chgData name="Rob Luijten" userId="3656dec8-07ff-49b6-baa7-7de42837e1f6" providerId="ADAL" clId="{645F5EE0-FE21-432B-8BC1-8A1438C3507F}" dt="2022-06-13T12:39:20.158" v="2366"/>
        <pc:sldMkLst>
          <pc:docMk/>
          <pc:sldMk cId="4168235393" sldId="359"/>
        </pc:sldMkLst>
        <pc:spChg chg="mod">
          <ac:chgData name="Rob Luijten" userId="3656dec8-07ff-49b6-baa7-7de42837e1f6" providerId="ADAL" clId="{645F5EE0-FE21-432B-8BC1-8A1438C3507F}" dt="2022-06-13T11:15:52.104" v="804" actId="20577"/>
          <ac:spMkLst>
            <pc:docMk/>
            <pc:sldMk cId="4168235393" sldId="359"/>
            <ac:spMk id="2" creationId="{03D362ED-B009-8636-7FD2-3EC713C7E98C}"/>
          </ac:spMkLst>
        </pc:spChg>
        <pc:picChg chg="add mod">
          <ac:chgData name="Rob Luijten" userId="3656dec8-07ff-49b6-baa7-7de42837e1f6" providerId="ADAL" clId="{645F5EE0-FE21-432B-8BC1-8A1438C3507F}" dt="2022-06-13T12:38:43.749" v="2362" actId="1076"/>
          <ac:picMkLst>
            <pc:docMk/>
            <pc:sldMk cId="4168235393" sldId="359"/>
            <ac:picMk id="20482" creationId="{334F8022-2CE0-92B4-7C1A-B1F357569F8A}"/>
          </ac:picMkLst>
        </pc:picChg>
      </pc:sldChg>
      <pc:sldChg chg="addSp modSp add mod modNotesTx">
        <pc:chgData name="Rob Luijten" userId="3656dec8-07ff-49b6-baa7-7de42837e1f6" providerId="ADAL" clId="{645F5EE0-FE21-432B-8BC1-8A1438C3507F}" dt="2022-06-13T12:43:19.671" v="2371" actId="1076"/>
        <pc:sldMkLst>
          <pc:docMk/>
          <pc:sldMk cId="4132410670" sldId="360"/>
        </pc:sldMkLst>
        <pc:spChg chg="mod">
          <ac:chgData name="Rob Luijten" userId="3656dec8-07ff-49b6-baa7-7de42837e1f6" providerId="ADAL" clId="{645F5EE0-FE21-432B-8BC1-8A1438C3507F}" dt="2022-06-13T11:16:00.055" v="819" actId="20577"/>
          <ac:spMkLst>
            <pc:docMk/>
            <pc:sldMk cId="4132410670" sldId="360"/>
            <ac:spMk id="2" creationId="{03D362ED-B009-8636-7FD2-3EC713C7E98C}"/>
          </ac:spMkLst>
        </pc:spChg>
        <pc:picChg chg="add mod">
          <ac:chgData name="Rob Luijten" userId="3656dec8-07ff-49b6-baa7-7de42837e1f6" providerId="ADAL" clId="{645F5EE0-FE21-432B-8BC1-8A1438C3507F}" dt="2022-06-13T12:43:19.671" v="2371" actId="1076"/>
          <ac:picMkLst>
            <pc:docMk/>
            <pc:sldMk cId="4132410670" sldId="360"/>
            <ac:picMk id="21506" creationId="{B783C187-6EE8-9E87-B7FA-2F474D33C48E}"/>
          </ac:picMkLst>
        </pc:picChg>
      </pc:sldChg>
      <pc:sldChg chg="addSp delSp modSp add mod">
        <pc:chgData name="Rob Luijten" userId="3656dec8-07ff-49b6-baa7-7de42837e1f6" providerId="ADAL" clId="{645F5EE0-FE21-432B-8BC1-8A1438C3507F}" dt="2022-06-13T11:18:11.497" v="872" actId="1076"/>
        <pc:sldMkLst>
          <pc:docMk/>
          <pc:sldMk cId="3785448980" sldId="361"/>
        </pc:sldMkLst>
        <pc:spChg chg="del">
          <ac:chgData name="Rob Luijten" userId="3656dec8-07ff-49b6-baa7-7de42837e1f6" providerId="ADAL" clId="{645F5EE0-FE21-432B-8BC1-8A1438C3507F}" dt="2022-06-13T11:17:19.567" v="867" actId="478"/>
          <ac:spMkLst>
            <pc:docMk/>
            <pc:sldMk cId="3785448980" sldId="361"/>
            <ac:spMk id="2" creationId="{03D362ED-B009-8636-7FD2-3EC713C7E98C}"/>
          </ac:spMkLst>
        </pc:spChg>
        <pc:spChg chg="mod">
          <ac:chgData name="Rob Luijten" userId="3656dec8-07ff-49b6-baa7-7de42837e1f6" providerId="ADAL" clId="{645F5EE0-FE21-432B-8BC1-8A1438C3507F}" dt="2022-06-13T11:17:10.646" v="866" actId="20577"/>
          <ac:spMkLst>
            <pc:docMk/>
            <pc:sldMk cId="3785448980" sldId="361"/>
            <ac:spMk id="9" creationId="{FD25673A-273D-4FB9-BD11-28B8206B1CA8}"/>
          </ac:spMkLst>
        </pc:spChg>
        <pc:picChg chg="add mod">
          <ac:chgData name="Rob Luijten" userId="3656dec8-07ff-49b6-baa7-7de42837e1f6" providerId="ADAL" clId="{645F5EE0-FE21-432B-8BC1-8A1438C3507F}" dt="2022-06-13T11:18:11.497" v="872" actId="1076"/>
          <ac:picMkLst>
            <pc:docMk/>
            <pc:sldMk cId="3785448980" sldId="361"/>
            <ac:picMk id="3" creationId="{1E1FE20C-F17D-162E-A7F6-8C8655974E2D}"/>
          </ac:picMkLst>
        </pc:picChg>
      </pc:sldChg>
      <pc:sldChg chg="addSp delSp modSp add mod">
        <pc:chgData name="Rob Luijten" userId="3656dec8-07ff-49b6-baa7-7de42837e1f6" providerId="ADAL" clId="{645F5EE0-FE21-432B-8BC1-8A1438C3507F}" dt="2022-06-13T11:18:47.620" v="880" actId="1076"/>
        <pc:sldMkLst>
          <pc:docMk/>
          <pc:sldMk cId="1215538081" sldId="362"/>
        </pc:sldMkLst>
        <pc:picChg chg="del">
          <ac:chgData name="Rob Luijten" userId="3656dec8-07ff-49b6-baa7-7de42837e1f6" providerId="ADAL" clId="{645F5EE0-FE21-432B-8BC1-8A1438C3507F}" dt="2022-06-13T11:18:36.106" v="874" actId="478"/>
          <ac:picMkLst>
            <pc:docMk/>
            <pc:sldMk cId="1215538081" sldId="362"/>
            <ac:picMk id="3" creationId="{1E1FE20C-F17D-162E-A7F6-8C8655974E2D}"/>
          </ac:picMkLst>
        </pc:picChg>
        <pc:picChg chg="add mod">
          <ac:chgData name="Rob Luijten" userId="3656dec8-07ff-49b6-baa7-7de42837e1f6" providerId="ADAL" clId="{645F5EE0-FE21-432B-8BC1-8A1438C3507F}" dt="2022-06-13T11:18:47.620" v="880" actId="1076"/>
          <ac:picMkLst>
            <pc:docMk/>
            <pc:sldMk cId="1215538081" sldId="362"/>
            <ac:picMk id="4" creationId="{142B8EB0-3D1F-AE8B-F885-E1C27F228782}"/>
          </ac:picMkLst>
        </pc:picChg>
      </pc:sldChg>
      <pc:sldChg chg="addSp delSp modSp add mod">
        <pc:chgData name="Rob Luijten" userId="3656dec8-07ff-49b6-baa7-7de42837e1f6" providerId="ADAL" clId="{645F5EE0-FE21-432B-8BC1-8A1438C3507F}" dt="2022-06-13T11:19:40.407" v="891"/>
        <pc:sldMkLst>
          <pc:docMk/>
          <pc:sldMk cId="358000811" sldId="363"/>
        </pc:sldMkLst>
        <pc:picChg chg="add mod">
          <ac:chgData name="Rob Luijten" userId="3656dec8-07ff-49b6-baa7-7de42837e1f6" providerId="ADAL" clId="{645F5EE0-FE21-432B-8BC1-8A1438C3507F}" dt="2022-06-13T11:19:34.647" v="889" actId="1076"/>
          <ac:picMkLst>
            <pc:docMk/>
            <pc:sldMk cId="358000811" sldId="363"/>
            <ac:picMk id="3" creationId="{8D12CF5B-F3F9-B0EA-8F3B-DC4D0E5B238B}"/>
          </ac:picMkLst>
        </pc:picChg>
        <pc:picChg chg="del">
          <ac:chgData name="Rob Luijten" userId="3656dec8-07ff-49b6-baa7-7de42837e1f6" providerId="ADAL" clId="{645F5EE0-FE21-432B-8BC1-8A1438C3507F}" dt="2022-06-13T11:19:16.732" v="882" actId="478"/>
          <ac:picMkLst>
            <pc:docMk/>
            <pc:sldMk cId="358000811" sldId="363"/>
            <ac:picMk id="4" creationId="{142B8EB0-3D1F-AE8B-F885-E1C27F228782}"/>
          </ac:picMkLst>
        </pc:picChg>
        <pc:picChg chg="add del mod">
          <ac:chgData name="Rob Luijten" userId="3656dec8-07ff-49b6-baa7-7de42837e1f6" providerId="ADAL" clId="{645F5EE0-FE21-432B-8BC1-8A1438C3507F}" dt="2022-06-13T11:19:40.407" v="891"/>
          <ac:picMkLst>
            <pc:docMk/>
            <pc:sldMk cId="358000811" sldId="363"/>
            <ac:picMk id="6" creationId="{90F3B03E-A560-573D-FB98-B07AA48041F6}"/>
          </ac:picMkLst>
        </pc:picChg>
      </pc:sldChg>
      <pc:sldChg chg="addSp delSp modSp add mod">
        <pc:chgData name="Rob Luijten" userId="3656dec8-07ff-49b6-baa7-7de42837e1f6" providerId="ADAL" clId="{645F5EE0-FE21-432B-8BC1-8A1438C3507F}" dt="2022-06-13T11:20:09.596" v="900" actId="1035"/>
        <pc:sldMkLst>
          <pc:docMk/>
          <pc:sldMk cId="3643168391" sldId="364"/>
        </pc:sldMkLst>
        <pc:picChg chg="del">
          <ac:chgData name="Rob Luijten" userId="3656dec8-07ff-49b6-baa7-7de42837e1f6" providerId="ADAL" clId="{645F5EE0-FE21-432B-8BC1-8A1438C3507F}" dt="2022-06-13T11:19:58.919" v="893" actId="478"/>
          <ac:picMkLst>
            <pc:docMk/>
            <pc:sldMk cId="3643168391" sldId="364"/>
            <ac:picMk id="3" creationId="{8D12CF5B-F3F9-B0EA-8F3B-DC4D0E5B238B}"/>
          </ac:picMkLst>
        </pc:picChg>
        <pc:picChg chg="add mod">
          <ac:chgData name="Rob Luijten" userId="3656dec8-07ff-49b6-baa7-7de42837e1f6" providerId="ADAL" clId="{645F5EE0-FE21-432B-8BC1-8A1438C3507F}" dt="2022-06-13T11:20:09.596" v="900" actId="1035"/>
          <ac:picMkLst>
            <pc:docMk/>
            <pc:sldMk cId="3643168391" sldId="364"/>
            <ac:picMk id="4" creationId="{85018785-9640-C567-E3EF-D3E52D818583}"/>
          </ac:picMkLst>
        </pc:picChg>
      </pc:sldChg>
    </pc:docChg>
  </pc:docChgLst>
  <pc:docChgLst>
    <pc:chgData name="Rob Luijten" userId="3656dec8-07ff-49b6-baa7-7de42837e1f6" providerId="ADAL" clId="{B80BC024-B78F-42CC-B2C0-028CB1C8D6F3}"/>
    <pc:docChg chg="undo custSel modSld">
      <pc:chgData name="Rob Luijten" userId="3656dec8-07ff-49b6-baa7-7de42837e1f6" providerId="ADAL" clId="{B80BC024-B78F-42CC-B2C0-028CB1C8D6F3}" dt="2022-05-24T08:59:45.530" v="128" actId="1076"/>
      <pc:docMkLst>
        <pc:docMk/>
      </pc:docMkLst>
      <pc:sldChg chg="modSp mod">
        <pc:chgData name="Rob Luijten" userId="3656dec8-07ff-49b6-baa7-7de42837e1f6" providerId="ADAL" clId="{B80BC024-B78F-42CC-B2C0-028CB1C8D6F3}" dt="2022-05-24T07:07:28.292" v="73" actId="20577"/>
        <pc:sldMkLst>
          <pc:docMk/>
          <pc:sldMk cId="2725839977" sldId="307"/>
        </pc:sldMkLst>
        <pc:spChg chg="mod">
          <ac:chgData name="Rob Luijten" userId="3656dec8-07ff-49b6-baa7-7de42837e1f6" providerId="ADAL" clId="{B80BC024-B78F-42CC-B2C0-028CB1C8D6F3}" dt="2022-05-24T07:07:28.292" v="73" actId="20577"/>
          <ac:spMkLst>
            <pc:docMk/>
            <pc:sldMk cId="2725839977" sldId="307"/>
            <ac:spMk id="10" creationId="{690E9C73-D26E-7BE1-9358-FD5C2C693548}"/>
          </ac:spMkLst>
        </pc:spChg>
      </pc:sldChg>
      <pc:sldChg chg="modSp mod">
        <pc:chgData name="Rob Luijten" userId="3656dec8-07ff-49b6-baa7-7de42837e1f6" providerId="ADAL" clId="{B80BC024-B78F-42CC-B2C0-028CB1C8D6F3}" dt="2022-05-24T08:58:16.029" v="119" actId="20577"/>
        <pc:sldMkLst>
          <pc:docMk/>
          <pc:sldMk cId="3723031141" sldId="324"/>
        </pc:sldMkLst>
        <pc:spChg chg="mod">
          <ac:chgData name="Rob Luijten" userId="3656dec8-07ff-49b6-baa7-7de42837e1f6" providerId="ADAL" clId="{B80BC024-B78F-42CC-B2C0-028CB1C8D6F3}" dt="2022-05-24T08:58:16.029" v="119" actId="20577"/>
          <ac:spMkLst>
            <pc:docMk/>
            <pc:sldMk cId="3723031141" sldId="324"/>
            <ac:spMk id="10" creationId="{690E9C73-D26E-7BE1-9358-FD5C2C693548}"/>
          </ac:spMkLst>
        </pc:spChg>
      </pc:sldChg>
      <pc:sldChg chg="modSp mod">
        <pc:chgData name="Rob Luijten" userId="3656dec8-07ff-49b6-baa7-7de42837e1f6" providerId="ADAL" clId="{B80BC024-B78F-42CC-B2C0-028CB1C8D6F3}" dt="2022-05-24T08:57:31.821" v="107" actId="20577"/>
        <pc:sldMkLst>
          <pc:docMk/>
          <pc:sldMk cId="2121134114" sldId="325"/>
        </pc:sldMkLst>
        <pc:spChg chg="mod">
          <ac:chgData name="Rob Luijten" userId="3656dec8-07ff-49b6-baa7-7de42837e1f6" providerId="ADAL" clId="{B80BC024-B78F-42CC-B2C0-028CB1C8D6F3}" dt="2022-05-24T08:57:31.821" v="107" actId="20577"/>
          <ac:spMkLst>
            <pc:docMk/>
            <pc:sldMk cId="2121134114" sldId="325"/>
            <ac:spMk id="10" creationId="{690E9C73-D26E-7BE1-9358-FD5C2C693548}"/>
          </ac:spMkLst>
        </pc:spChg>
      </pc:sldChg>
      <pc:sldChg chg="modSp mod">
        <pc:chgData name="Rob Luijten" userId="3656dec8-07ff-49b6-baa7-7de42837e1f6" providerId="ADAL" clId="{B80BC024-B78F-42CC-B2C0-028CB1C8D6F3}" dt="2022-05-24T08:59:41.299" v="127" actId="1076"/>
        <pc:sldMkLst>
          <pc:docMk/>
          <pc:sldMk cId="550672163" sldId="326"/>
        </pc:sldMkLst>
        <pc:spChg chg="mod">
          <ac:chgData name="Rob Luijten" userId="3656dec8-07ff-49b6-baa7-7de42837e1f6" providerId="ADAL" clId="{B80BC024-B78F-42CC-B2C0-028CB1C8D6F3}" dt="2022-05-24T08:56:51.481" v="93" actId="14100"/>
          <ac:spMkLst>
            <pc:docMk/>
            <pc:sldMk cId="550672163" sldId="326"/>
            <ac:spMk id="3" creationId="{5B0A2E09-2DCF-3C29-80E4-E895F399A9D3}"/>
          </ac:spMkLst>
        </pc:spChg>
        <pc:spChg chg="mod">
          <ac:chgData name="Rob Luijten" userId="3656dec8-07ff-49b6-baa7-7de42837e1f6" providerId="ADAL" clId="{B80BC024-B78F-42CC-B2C0-028CB1C8D6F3}" dt="2022-05-24T08:59:41.299" v="127" actId="1076"/>
          <ac:spMkLst>
            <pc:docMk/>
            <pc:sldMk cId="550672163" sldId="326"/>
            <ac:spMk id="9" creationId="{EE0B6D97-7220-ABE4-2A2D-1251EAA23014}"/>
          </ac:spMkLst>
        </pc:spChg>
        <pc:picChg chg="mod">
          <ac:chgData name="Rob Luijten" userId="3656dec8-07ff-49b6-baa7-7de42837e1f6" providerId="ADAL" clId="{B80BC024-B78F-42CC-B2C0-028CB1C8D6F3}" dt="2022-05-24T08:59:41.299" v="127" actId="1076"/>
          <ac:picMkLst>
            <pc:docMk/>
            <pc:sldMk cId="550672163" sldId="326"/>
            <ac:picMk id="8" creationId="{B4A5C3EF-C2EA-4300-D1CF-98EE03EB233A}"/>
          </ac:picMkLst>
        </pc:picChg>
      </pc:sldChg>
      <pc:sldChg chg="delSp modSp mod">
        <pc:chgData name="Rob Luijten" userId="3656dec8-07ff-49b6-baa7-7de42837e1f6" providerId="ADAL" clId="{B80BC024-B78F-42CC-B2C0-028CB1C8D6F3}" dt="2022-05-24T08:59:20.936" v="123" actId="1076"/>
        <pc:sldMkLst>
          <pc:docMk/>
          <pc:sldMk cId="875151830" sldId="327"/>
        </pc:sldMkLst>
        <pc:spChg chg="mod">
          <ac:chgData name="Rob Luijten" userId="3656dec8-07ff-49b6-baa7-7de42837e1f6" providerId="ADAL" clId="{B80BC024-B78F-42CC-B2C0-028CB1C8D6F3}" dt="2022-05-24T08:54:56.844" v="75" actId="20578"/>
          <ac:spMkLst>
            <pc:docMk/>
            <pc:sldMk cId="875151830" sldId="327"/>
            <ac:spMk id="3" creationId="{5B0A2E09-2DCF-3C29-80E4-E895F399A9D3}"/>
          </ac:spMkLst>
        </pc:spChg>
        <pc:spChg chg="del">
          <ac:chgData name="Rob Luijten" userId="3656dec8-07ff-49b6-baa7-7de42837e1f6" providerId="ADAL" clId="{B80BC024-B78F-42CC-B2C0-028CB1C8D6F3}" dt="2022-05-24T07:03:09.603" v="27" actId="478"/>
          <ac:spMkLst>
            <pc:docMk/>
            <pc:sldMk cId="875151830" sldId="327"/>
            <ac:spMk id="5" creationId="{B5DBAF65-8364-73E3-4CA6-606F283DCA36}"/>
          </ac:spMkLst>
        </pc:spChg>
        <pc:spChg chg="del">
          <ac:chgData name="Rob Luijten" userId="3656dec8-07ff-49b6-baa7-7de42837e1f6" providerId="ADAL" clId="{B80BC024-B78F-42CC-B2C0-028CB1C8D6F3}" dt="2022-05-24T07:03:15.313" v="30" actId="478"/>
          <ac:spMkLst>
            <pc:docMk/>
            <pc:sldMk cId="875151830" sldId="327"/>
            <ac:spMk id="6" creationId="{1DED6A12-1E39-E7B2-F5F2-C325EE6004D5}"/>
          </ac:spMkLst>
        </pc:spChg>
        <pc:spChg chg="mod">
          <ac:chgData name="Rob Luijten" userId="3656dec8-07ff-49b6-baa7-7de42837e1f6" providerId="ADAL" clId="{B80BC024-B78F-42CC-B2C0-028CB1C8D6F3}" dt="2022-05-24T08:59:20.936" v="123" actId="1076"/>
          <ac:spMkLst>
            <pc:docMk/>
            <pc:sldMk cId="875151830" sldId="327"/>
            <ac:spMk id="11" creationId="{72AF6517-A299-CEFD-EFA6-C036A267A9E3}"/>
          </ac:spMkLst>
        </pc:spChg>
        <pc:picChg chg="mod">
          <ac:chgData name="Rob Luijten" userId="3656dec8-07ff-49b6-baa7-7de42837e1f6" providerId="ADAL" clId="{B80BC024-B78F-42CC-B2C0-028CB1C8D6F3}" dt="2022-05-24T08:59:20.936" v="123" actId="1076"/>
          <ac:picMkLst>
            <pc:docMk/>
            <pc:sldMk cId="875151830" sldId="327"/>
            <ac:picMk id="10" creationId="{1DDFD4F3-F209-2FA0-3CF6-B61DEC1FC482}"/>
          </ac:picMkLst>
        </pc:picChg>
      </pc:sldChg>
      <pc:sldChg chg="modSp mod">
        <pc:chgData name="Rob Luijten" userId="3656dec8-07ff-49b6-baa7-7de42837e1f6" providerId="ADAL" clId="{B80BC024-B78F-42CC-B2C0-028CB1C8D6F3}" dt="2022-05-24T08:59:45.530" v="128" actId="1076"/>
        <pc:sldMkLst>
          <pc:docMk/>
          <pc:sldMk cId="2736798990" sldId="328"/>
        </pc:sldMkLst>
        <pc:spChg chg="mod">
          <ac:chgData name="Rob Luijten" userId="3656dec8-07ff-49b6-baa7-7de42837e1f6" providerId="ADAL" clId="{B80BC024-B78F-42CC-B2C0-028CB1C8D6F3}" dt="2022-05-24T08:59:45.530" v="128" actId="1076"/>
          <ac:spMkLst>
            <pc:docMk/>
            <pc:sldMk cId="2736798990" sldId="328"/>
            <ac:spMk id="14" creationId="{209D873E-1346-EF69-E6FD-0131F89D2285}"/>
          </ac:spMkLst>
        </pc:spChg>
        <pc:picChg chg="mod">
          <ac:chgData name="Rob Luijten" userId="3656dec8-07ff-49b6-baa7-7de42837e1f6" providerId="ADAL" clId="{B80BC024-B78F-42CC-B2C0-028CB1C8D6F3}" dt="2022-05-24T08:59:45.530" v="128" actId="1076"/>
          <ac:picMkLst>
            <pc:docMk/>
            <pc:sldMk cId="2736798990" sldId="328"/>
            <ac:picMk id="13" creationId="{19D73160-291D-39E3-3417-904B2053F3DD}"/>
          </ac:picMkLst>
        </pc:picChg>
      </pc:sldChg>
      <pc:sldChg chg="addSp delSp modSp mod">
        <pc:chgData name="Rob Luijten" userId="3656dec8-07ff-49b6-baa7-7de42837e1f6" providerId="ADAL" clId="{B80BC024-B78F-42CC-B2C0-028CB1C8D6F3}" dt="2022-05-24T08:55:24.485" v="82" actId="115"/>
        <pc:sldMkLst>
          <pc:docMk/>
          <pc:sldMk cId="1107284886" sldId="329"/>
        </pc:sldMkLst>
        <pc:spChg chg="mod">
          <ac:chgData name="Rob Luijten" userId="3656dec8-07ff-49b6-baa7-7de42837e1f6" providerId="ADAL" clId="{B80BC024-B78F-42CC-B2C0-028CB1C8D6F3}" dt="2022-05-24T08:55:24.485" v="82" actId="115"/>
          <ac:spMkLst>
            <pc:docMk/>
            <pc:sldMk cId="1107284886" sldId="329"/>
            <ac:spMk id="3" creationId="{5B0A2E09-2DCF-3C29-80E4-E895F399A9D3}"/>
          </ac:spMkLst>
        </pc:spChg>
        <pc:graphicFrameChg chg="add del modGraphic">
          <ac:chgData name="Rob Luijten" userId="3656dec8-07ff-49b6-baa7-7de42837e1f6" providerId="ADAL" clId="{B80BC024-B78F-42CC-B2C0-028CB1C8D6F3}" dt="2022-05-24T08:55:07.991" v="77" actId="478"/>
          <ac:graphicFrameMkLst>
            <pc:docMk/>
            <pc:sldMk cId="1107284886" sldId="329"/>
            <ac:graphicFrameMk id="8" creationId="{1A49A667-E88B-117E-5F88-A798CE65F597}"/>
          </ac:graphicFrameMkLst>
        </pc:graphicFrameChg>
      </pc:sldChg>
      <pc:sldChg chg="modSp mod">
        <pc:chgData name="Rob Luijten" userId="3656dec8-07ff-49b6-baa7-7de42837e1f6" providerId="ADAL" clId="{B80BC024-B78F-42CC-B2C0-028CB1C8D6F3}" dt="2022-05-24T08:56:12.741" v="83" actId="113"/>
        <pc:sldMkLst>
          <pc:docMk/>
          <pc:sldMk cId="1098878608" sldId="331"/>
        </pc:sldMkLst>
        <pc:spChg chg="mod">
          <ac:chgData name="Rob Luijten" userId="3656dec8-07ff-49b6-baa7-7de42837e1f6" providerId="ADAL" clId="{B80BC024-B78F-42CC-B2C0-028CB1C8D6F3}" dt="2022-05-24T08:56:12.741" v="83" actId="113"/>
          <ac:spMkLst>
            <pc:docMk/>
            <pc:sldMk cId="1098878608" sldId="331"/>
            <ac:spMk id="3" creationId="{2232B60E-D251-526C-DC65-10D3ABDC3DD2}"/>
          </ac:spMkLst>
        </pc:spChg>
        <pc:spChg chg="mod">
          <ac:chgData name="Rob Luijten" userId="3656dec8-07ff-49b6-baa7-7de42837e1f6" providerId="ADAL" clId="{B80BC024-B78F-42CC-B2C0-028CB1C8D6F3}" dt="2022-05-24T07:04:32.257" v="37" actId="12788"/>
          <ac:spMkLst>
            <pc:docMk/>
            <pc:sldMk cId="1098878608" sldId="331"/>
            <ac:spMk id="9" creationId="{30F7F043-D3F3-9FBF-906A-D7967EB90666}"/>
          </ac:spMkLst>
        </pc:spChg>
        <pc:picChg chg="mod">
          <ac:chgData name="Rob Luijten" userId="3656dec8-07ff-49b6-baa7-7de42837e1f6" providerId="ADAL" clId="{B80BC024-B78F-42CC-B2C0-028CB1C8D6F3}" dt="2022-05-24T07:04:32.257" v="37" actId="12788"/>
          <ac:picMkLst>
            <pc:docMk/>
            <pc:sldMk cId="1098878608" sldId="331"/>
            <ac:picMk id="8" creationId="{496CEF2A-4565-46F0-CF33-F294F769A4A1}"/>
          </ac:picMkLst>
        </pc:picChg>
      </pc:sldChg>
      <pc:sldChg chg="modSp mod">
        <pc:chgData name="Rob Luijten" userId="3656dec8-07ff-49b6-baa7-7de42837e1f6" providerId="ADAL" clId="{B80BC024-B78F-42CC-B2C0-028CB1C8D6F3}" dt="2022-05-24T07:04:02.517" v="34" actId="1076"/>
        <pc:sldMkLst>
          <pc:docMk/>
          <pc:sldMk cId="572532172" sldId="332"/>
        </pc:sldMkLst>
        <pc:spChg chg="mod">
          <ac:chgData name="Rob Luijten" userId="3656dec8-07ff-49b6-baa7-7de42837e1f6" providerId="ADAL" clId="{B80BC024-B78F-42CC-B2C0-028CB1C8D6F3}" dt="2022-05-24T07:04:02.517" v="34" actId="1076"/>
          <ac:spMkLst>
            <pc:docMk/>
            <pc:sldMk cId="572532172" sldId="332"/>
            <ac:spMk id="3" creationId="{B07B843B-242A-E839-5006-E79BE0D0F079}"/>
          </ac:spMkLst>
        </pc:spChg>
        <pc:picChg chg="mod">
          <ac:chgData name="Rob Luijten" userId="3656dec8-07ff-49b6-baa7-7de42837e1f6" providerId="ADAL" clId="{B80BC024-B78F-42CC-B2C0-028CB1C8D6F3}" dt="2022-05-24T07:02:15.478" v="15" actId="1076"/>
          <ac:picMkLst>
            <pc:docMk/>
            <pc:sldMk cId="572532172" sldId="332"/>
            <ac:picMk id="5126" creationId="{3AC2C474-A241-0680-F1FD-4090DB973E2D}"/>
          </ac:picMkLst>
        </pc:picChg>
      </pc:sldChg>
    </pc:docChg>
  </pc:docChgLst>
  <pc:docChgLst>
    <pc:chgData name="Rob Luijten" userId="3656dec8-07ff-49b6-baa7-7de42837e1f6" providerId="ADAL" clId="{040A2AB9-20B8-4C32-ACE9-A3D0FC7F43BF}"/>
    <pc:docChg chg="undo custSel addSld delSld modSld sldOrd">
      <pc:chgData name="Rob Luijten" userId="3656dec8-07ff-49b6-baa7-7de42837e1f6" providerId="ADAL" clId="{040A2AB9-20B8-4C32-ACE9-A3D0FC7F43BF}" dt="2022-02-22T08:13:45.488" v="237" actId="47"/>
      <pc:docMkLst>
        <pc:docMk/>
      </pc:docMkLst>
      <pc:sldChg chg="modSp new del mod ord">
        <pc:chgData name="Rob Luijten" userId="3656dec8-07ff-49b6-baa7-7de42837e1f6" providerId="ADAL" clId="{040A2AB9-20B8-4C32-ACE9-A3D0FC7F43BF}" dt="2022-02-22T08:13:45.488" v="237" actId="47"/>
        <pc:sldMkLst>
          <pc:docMk/>
          <pc:sldMk cId="863807766" sldId="336"/>
        </pc:sldMkLst>
        <pc:spChg chg="mod">
          <ac:chgData name="Rob Luijten" userId="3656dec8-07ff-49b6-baa7-7de42837e1f6" providerId="ADAL" clId="{040A2AB9-20B8-4C32-ACE9-A3D0FC7F43BF}" dt="2022-02-22T08:08:44.202" v="163" actId="20577"/>
          <ac:spMkLst>
            <pc:docMk/>
            <pc:sldMk cId="863807766" sldId="336"/>
            <ac:spMk id="2" creationId="{AC018C98-A98B-44B3-81AE-90B4FD73B526}"/>
          </ac:spMkLst>
        </pc:spChg>
      </pc:sldChg>
      <pc:sldChg chg="addSp modSp new mod">
        <pc:chgData name="Rob Luijten" userId="3656dec8-07ff-49b6-baa7-7de42837e1f6" providerId="ADAL" clId="{040A2AB9-20B8-4C32-ACE9-A3D0FC7F43BF}" dt="2022-02-22T08:12:31.873" v="236" actId="1076"/>
        <pc:sldMkLst>
          <pc:docMk/>
          <pc:sldMk cId="4058096209" sldId="337"/>
        </pc:sldMkLst>
        <pc:spChg chg="mod">
          <ac:chgData name="Rob Luijten" userId="3656dec8-07ff-49b6-baa7-7de42837e1f6" providerId="ADAL" clId="{040A2AB9-20B8-4C32-ACE9-A3D0FC7F43BF}" dt="2022-02-22T07:49:49.165" v="42" actId="20577"/>
          <ac:spMkLst>
            <pc:docMk/>
            <pc:sldMk cId="4058096209" sldId="337"/>
            <ac:spMk id="2" creationId="{D95234BB-A5F1-4D70-84EC-49B0013C3F06}"/>
          </ac:spMkLst>
        </pc:spChg>
        <pc:spChg chg="mod">
          <ac:chgData name="Rob Luijten" userId="3656dec8-07ff-49b6-baa7-7de42837e1f6" providerId="ADAL" clId="{040A2AB9-20B8-4C32-ACE9-A3D0FC7F43BF}" dt="2022-02-22T08:08:53.508" v="166" actId="403"/>
          <ac:spMkLst>
            <pc:docMk/>
            <pc:sldMk cId="4058096209" sldId="337"/>
            <ac:spMk id="3" creationId="{61F17B58-03AD-45CE-B0EA-DA2B89DAC0F6}"/>
          </ac:spMkLst>
        </pc:spChg>
        <pc:spChg chg="add mod">
          <ac:chgData name="Rob Luijten" userId="3656dec8-07ff-49b6-baa7-7de42837e1f6" providerId="ADAL" clId="{040A2AB9-20B8-4C32-ACE9-A3D0FC7F43BF}" dt="2022-02-22T08:12:31.873" v="236" actId="1076"/>
          <ac:spMkLst>
            <pc:docMk/>
            <pc:sldMk cId="4058096209" sldId="337"/>
            <ac:spMk id="7" creationId="{CEB022B6-2476-4F79-B566-7DD04B69389E}"/>
          </ac:spMkLst>
        </pc:spChg>
      </pc:sldChg>
      <pc:sldChg chg="addSp modSp new mod">
        <pc:chgData name="Rob Luijten" userId="3656dec8-07ff-49b6-baa7-7de42837e1f6" providerId="ADAL" clId="{040A2AB9-20B8-4C32-ACE9-A3D0FC7F43BF}" dt="2022-02-22T08:08:30.993" v="162" actId="1076"/>
        <pc:sldMkLst>
          <pc:docMk/>
          <pc:sldMk cId="1548737838" sldId="338"/>
        </pc:sldMkLst>
        <pc:spChg chg="mod">
          <ac:chgData name="Rob Luijten" userId="3656dec8-07ff-49b6-baa7-7de42837e1f6" providerId="ADAL" clId="{040A2AB9-20B8-4C32-ACE9-A3D0FC7F43BF}" dt="2022-02-22T07:53:20.434" v="98" actId="20577"/>
          <ac:spMkLst>
            <pc:docMk/>
            <pc:sldMk cId="1548737838" sldId="338"/>
            <ac:spMk id="2" creationId="{6FD65B3C-CD32-46B6-A623-961BD61B139D}"/>
          </ac:spMkLst>
        </pc:spChg>
        <pc:spChg chg="mod">
          <ac:chgData name="Rob Luijten" userId="3656dec8-07ff-49b6-baa7-7de42837e1f6" providerId="ADAL" clId="{040A2AB9-20B8-4C32-ACE9-A3D0FC7F43BF}" dt="2022-02-22T07:59:33.237" v="131" actId="20577"/>
          <ac:spMkLst>
            <pc:docMk/>
            <pc:sldMk cId="1548737838" sldId="338"/>
            <ac:spMk id="3" creationId="{3D2DDD78-FB20-47E3-B7F0-A0C919C09620}"/>
          </ac:spMkLst>
        </pc:spChg>
        <pc:picChg chg="add mod">
          <ac:chgData name="Rob Luijten" userId="3656dec8-07ff-49b6-baa7-7de42837e1f6" providerId="ADAL" clId="{040A2AB9-20B8-4C32-ACE9-A3D0FC7F43BF}" dt="2022-02-22T08:08:30.993" v="162" actId="1076"/>
          <ac:picMkLst>
            <pc:docMk/>
            <pc:sldMk cId="1548737838" sldId="338"/>
            <ac:picMk id="8" creationId="{B5EE1671-B4EF-49CC-958C-13C8BBED5ED0}"/>
          </ac:picMkLst>
        </pc:picChg>
      </pc:sldChg>
      <pc:sldChg chg="addSp modSp new mod">
        <pc:chgData name="Rob Luijten" userId="3656dec8-07ff-49b6-baa7-7de42837e1f6" providerId="ADAL" clId="{040A2AB9-20B8-4C32-ACE9-A3D0FC7F43BF}" dt="2022-02-22T08:07:51.358" v="158" actId="1076"/>
        <pc:sldMkLst>
          <pc:docMk/>
          <pc:sldMk cId="3457333738" sldId="339"/>
        </pc:sldMkLst>
        <pc:spChg chg="mod">
          <ac:chgData name="Rob Luijten" userId="3656dec8-07ff-49b6-baa7-7de42837e1f6" providerId="ADAL" clId="{040A2AB9-20B8-4C32-ACE9-A3D0FC7F43BF}" dt="2022-02-22T07:53:52.622" v="128" actId="20577"/>
          <ac:spMkLst>
            <pc:docMk/>
            <pc:sldMk cId="3457333738" sldId="339"/>
            <ac:spMk id="2" creationId="{1650BCB4-DDC2-4470-A235-945C7FBD7F0A}"/>
          </ac:spMkLst>
        </pc:spChg>
        <pc:spChg chg="mod">
          <ac:chgData name="Rob Luijten" userId="3656dec8-07ff-49b6-baa7-7de42837e1f6" providerId="ADAL" clId="{040A2AB9-20B8-4C32-ACE9-A3D0FC7F43BF}" dt="2022-02-22T07:57:52.338" v="129" actId="5793"/>
          <ac:spMkLst>
            <pc:docMk/>
            <pc:sldMk cId="3457333738" sldId="339"/>
            <ac:spMk id="3" creationId="{D95128A1-B755-4E2E-8FCB-E719A46B6D7E}"/>
          </ac:spMkLst>
        </pc:spChg>
        <pc:picChg chg="add mod">
          <ac:chgData name="Rob Luijten" userId="3656dec8-07ff-49b6-baa7-7de42837e1f6" providerId="ADAL" clId="{040A2AB9-20B8-4C32-ACE9-A3D0FC7F43BF}" dt="2022-02-22T08:07:51.358" v="158" actId="1076"/>
          <ac:picMkLst>
            <pc:docMk/>
            <pc:sldMk cId="3457333738" sldId="339"/>
            <ac:picMk id="7" creationId="{1B176492-A6A8-4BB7-B3F2-17ADF7DE337F}"/>
          </ac:picMkLst>
        </pc:picChg>
        <pc:picChg chg="add mod">
          <ac:chgData name="Rob Luijten" userId="3656dec8-07ff-49b6-baa7-7de42837e1f6" providerId="ADAL" clId="{040A2AB9-20B8-4C32-ACE9-A3D0FC7F43BF}" dt="2022-02-22T08:07:51.358" v="158" actId="1076"/>
          <ac:picMkLst>
            <pc:docMk/>
            <pc:sldMk cId="3457333738" sldId="339"/>
            <ac:picMk id="9" creationId="{1DBB52A1-53BC-470A-81F0-FE224AC74C9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8397CF-E02E-4903-A055-890F16227311}" type="datetimeFigureOut">
              <a:rPr lang="en-GB" smtClean="0"/>
              <a:t>14/06/2022</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9AB66-6B1B-4D33-8EC2-D94AB424B261}" type="slidenum">
              <a:rPr lang="en-GB" smtClean="0"/>
              <a:t>‹nr.›</a:t>
            </a:fld>
            <a:endParaRPr lang="en-GB"/>
          </a:p>
        </p:txBody>
      </p:sp>
    </p:spTree>
    <p:extLst>
      <p:ext uri="{BB962C8B-B14F-4D97-AF65-F5344CB8AC3E}">
        <p14:creationId xmlns:p14="http://schemas.microsoft.com/office/powerpoint/2010/main" val="1168210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nl.wikipedia.org/wiki/Kensoort" TargetMode="External"/><Relationship Id="rId3" Type="http://schemas.openxmlformats.org/officeDocument/2006/relationships/hyperlink" Target="https://nl.wikipedia.org/wiki/Cypergrassenfamilie" TargetMode="External"/><Relationship Id="rId7" Type="http://schemas.openxmlformats.org/officeDocument/2006/relationships/hyperlink" Target="https://nl.wikipedia.org/wiki/Ven_(water)"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nl.wikipedia.org/wiki/Heide_(vegetatie)" TargetMode="External"/><Relationship Id="rId5" Type="http://schemas.openxmlformats.org/officeDocument/2006/relationships/hyperlink" Target="https://nl.wikipedia.org/wiki/Wortelstokken" TargetMode="External"/><Relationship Id="rId4" Type="http://schemas.openxmlformats.org/officeDocument/2006/relationships/hyperlink" Target="https://nl.wikipedia.org/wiki/Nederlandse_Rode_lijst_(planten)" TargetMode="External"/><Relationship Id="rId9" Type="http://schemas.openxmlformats.org/officeDocument/2006/relationships/hyperlink" Target="https://nl.wikipedia.org/wiki/Associatie_van_moeraswolfsklauw_en_snavelbies"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nl.wikipedia.org/wiki/Schutblad_(plant)" TargetMode="External"/><Relationship Id="rId13" Type="http://schemas.openxmlformats.org/officeDocument/2006/relationships/hyperlink" Target="https://nl.wikipedia.org/wiki/Kensoort" TargetMode="External"/><Relationship Id="rId3" Type="http://schemas.openxmlformats.org/officeDocument/2006/relationships/hyperlink" Target="https://nl.wikipedia.org/wiki/Nederlandse_Rode_Lijst_(planten)" TargetMode="External"/><Relationship Id="rId7" Type="http://schemas.openxmlformats.org/officeDocument/2006/relationships/hyperlink" Target="https://nl.wikipedia.org/wiki/Graankafje" TargetMode="External"/><Relationship Id="rId12" Type="http://schemas.openxmlformats.org/officeDocument/2006/relationships/hyperlink" Target="https://nl.wikipedia.org/wiki/Heide_(vegetati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nl.wikipedia.org/wiki/Blad" TargetMode="External"/><Relationship Id="rId11" Type="http://schemas.openxmlformats.org/officeDocument/2006/relationships/hyperlink" Target="https://nl.wikipedia.org/wiki/Nootje" TargetMode="External"/><Relationship Id="rId5" Type="http://schemas.openxmlformats.org/officeDocument/2006/relationships/hyperlink" Target="https://nl.wikipedia.org/wiki/Bladschede" TargetMode="External"/><Relationship Id="rId10" Type="http://schemas.openxmlformats.org/officeDocument/2006/relationships/hyperlink" Target="https://nl.wikipedia.org/wiki/Stempel_(plant)" TargetMode="External"/><Relationship Id="rId4" Type="http://schemas.openxmlformats.org/officeDocument/2006/relationships/hyperlink" Target="https://nl.wikipedia.org/wiki/Stengel" TargetMode="External"/><Relationship Id="rId9" Type="http://schemas.openxmlformats.org/officeDocument/2006/relationships/hyperlink" Target="https://nl.wikipedia.org/wiki/Bloem_(plant)" TargetMode="External"/><Relationship Id="rId14" Type="http://schemas.openxmlformats.org/officeDocument/2006/relationships/hyperlink" Target="https://nl.wikipedia.org/wiki/Associatie_van_gewone_dophei"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nl.wikipedia.org/wiki/Echte_libelle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nl.wikipedia.org/wiki/Korenbouten_(famili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nl.wikipedia.org/wiki/Watergentiaanfamilie"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nl.wikipedia.org/wiki/Waterdrieblad" TargetMode="External"/><Relationship Id="rId5" Type="http://schemas.openxmlformats.org/officeDocument/2006/relationships/hyperlink" Target="https://nl.wikipedia.org/wiki/Blad" TargetMode="External"/><Relationship Id="rId4" Type="http://schemas.openxmlformats.org/officeDocument/2006/relationships/hyperlink" Target="https://nl.wikipedia.org/wiki/Waterlelie"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nl.wikipedia.org/wiki/Onvruchtbaar" TargetMode="External"/><Relationship Id="rId3" Type="http://schemas.openxmlformats.org/officeDocument/2006/relationships/hyperlink" Target="https://nl.wikipedia.org/wiki/Bladrozet" TargetMode="External"/><Relationship Id="rId7" Type="http://schemas.openxmlformats.org/officeDocument/2006/relationships/hyperlink" Target="https://nl.wikipedia.org/wiki/Meeldraden"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nl.wikipedia.org/wiki/Vruchtbaar" TargetMode="External"/><Relationship Id="rId5" Type="http://schemas.openxmlformats.org/officeDocument/2006/relationships/hyperlink" Target="https://nl.wikipedia.org/wiki/Blad" TargetMode="External"/><Relationship Id="rId10" Type="http://schemas.openxmlformats.org/officeDocument/2006/relationships/hyperlink" Target="https://nl.wikipedia.org/wiki/Vrucht_(plant)" TargetMode="External"/><Relationship Id="rId4" Type="http://schemas.openxmlformats.org/officeDocument/2006/relationships/hyperlink" Target="https://nl.wikipedia.org/wiki/Bladvorm" TargetMode="External"/><Relationship Id="rId9" Type="http://schemas.openxmlformats.org/officeDocument/2006/relationships/hyperlink" Target="https://nl.wikipedia.org/wiki/Honingklier"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nl.wikipedia.org/wiki/Hyaliene_cel" TargetMode="External"/><Relationship Id="rId13" Type="http://schemas.openxmlformats.org/officeDocument/2006/relationships/hyperlink" Target="https://nl.wikipedia.org/wiki/Hoogveen" TargetMode="External"/><Relationship Id="rId3" Type="http://schemas.openxmlformats.org/officeDocument/2006/relationships/hyperlink" Target="https://nl.wikipedia.org/wiki/Epidermis#Planten" TargetMode="External"/><Relationship Id="rId7" Type="http://schemas.openxmlformats.org/officeDocument/2006/relationships/hyperlink" Target="https://nl.wikipedia.org/w/index.php?title=Stengelblad&amp;action=edit&amp;redlink=1" TargetMode="External"/><Relationship Id="rId12" Type="http://schemas.openxmlformats.org/officeDocument/2006/relationships/hyperlink" Target="https://nl.wikipedia.org/wiki/Grasland"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nl.wikipedia.org/wiki/Vezel" TargetMode="External"/><Relationship Id="rId11" Type="http://schemas.openxmlformats.org/officeDocument/2006/relationships/hyperlink" Target="https://nl.wikipedia.org/wiki/Naaldbos" TargetMode="External"/><Relationship Id="rId5" Type="http://schemas.openxmlformats.org/officeDocument/2006/relationships/hyperlink" Target="https://nl.wikipedia.org/wiki/Huidmondje" TargetMode="External"/><Relationship Id="rId10" Type="http://schemas.openxmlformats.org/officeDocument/2006/relationships/hyperlink" Target="https://nl.wikipedia.org/wiki/Sporogoon" TargetMode="External"/><Relationship Id="rId4" Type="http://schemas.openxmlformats.org/officeDocument/2006/relationships/hyperlink" Target="https://nl.wikipedia.org/wiki/Cel_(biologie)" TargetMode="External"/><Relationship Id="rId9" Type="http://schemas.openxmlformats.org/officeDocument/2006/relationships/hyperlink" Target="https://nl.wikipedia.org/w/index.php?title=Takblad&amp;action=edit&amp;redlink=1"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nl.wikipedia.org/wiki/Borststuk"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nl.wikipedia.org/wiki/Achterlijf_(insect)"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nl.wikipedia.org/wiki/Gematigde_streken" TargetMode="External"/><Relationship Id="rId13" Type="http://schemas.openxmlformats.org/officeDocument/2006/relationships/hyperlink" Target="https://nl.wikipedia.org/wiki/Noord-Amerika" TargetMode="External"/><Relationship Id="rId18" Type="http://schemas.openxmlformats.org/officeDocument/2006/relationships/hyperlink" Target="https://nl.wikipedia.org/wiki/Bloem_(plant)" TargetMode="External"/><Relationship Id="rId3" Type="http://schemas.openxmlformats.org/officeDocument/2006/relationships/hyperlink" Target="https://nl.wikipedia.org/wiki/Vaste_plant" TargetMode="External"/><Relationship Id="rId7" Type="http://schemas.openxmlformats.org/officeDocument/2006/relationships/hyperlink" Target="https://nl.wikipedia.org/wiki/Vlaamse_Rode_Lijst_(planten)" TargetMode="External"/><Relationship Id="rId12" Type="http://schemas.openxmlformats.org/officeDocument/2006/relationships/hyperlink" Target="https://nl.wikipedia.org/wiki/Rusland" TargetMode="External"/><Relationship Id="rId17" Type="http://schemas.openxmlformats.org/officeDocument/2006/relationships/hyperlink" Target="https://nl.wikipedia.org/wiki/Stengel" TargetMode="External"/><Relationship Id="rId2" Type="http://schemas.openxmlformats.org/officeDocument/2006/relationships/slide" Target="../slides/slide4.xml"/><Relationship Id="rId16" Type="http://schemas.openxmlformats.org/officeDocument/2006/relationships/hyperlink" Target="https://nl.wikipedia.org/wiki/Wortelrozet" TargetMode="External"/><Relationship Id="rId20" Type="http://schemas.openxmlformats.org/officeDocument/2006/relationships/hyperlink" Target="https://nl.wikipedia.org/wiki/Bloemkroon" TargetMode="External"/><Relationship Id="rId1" Type="http://schemas.openxmlformats.org/officeDocument/2006/relationships/notesMaster" Target="../notesMasters/notesMaster1.xml"/><Relationship Id="rId6" Type="http://schemas.openxmlformats.org/officeDocument/2006/relationships/hyperlink" Target="https://nl.wikipedia.org/wiki/Nederlandse_Rode_lijst_(planten)" TargetMode="External"/><Relationship Id="rId11" Type="http://schemas.openxmlformats.org/officeDocument/2006/relationships/hyperlink" Target="https://nl.wikipedia.org/wiki/Frankrijk" TargetMode="External"/><Relationship Id="rId5" Type="http://schemas.openxmlformats.org/officeDocument/2006/relationships/hyperlink" Target="https://nl.wikipedia.org/wiki/Klokjesfamilie" TargetMode="External"/><Relationship Id="rId15" Type="http://schemas.openxmlformats.org/officeDocument/2006/relationships/hyperlink" Target="https://nl.wikipedia.org/wiki/Blad" TargetMode="External"/><Relationship Id="rId10" Type="http://schemas.openxmlformats.org/officeDocument/2006/relationships/hyperlink" Target="https://nl.wikipedia.org/wiki/Noord-Europa" TargetMode="External"/><Relationship Id="rId19" Type="http://schemas.openxmlformats.org/officeDocument/2006/relationships/hyperlink" Target="https://nl.wikipedia.org/wiki/Tros_(bloeiwijze)" TargetMode="External"/><Relationship Id="rId4" Type="http://schemas.openxmlformats.org/officeDocument/2006/relationships/hyperlink" Target="https://nl.wikipedia.org/wiki/Waterplant" TargetMode="External"/><Relationship Id="rId9" Type="http://schemas.openxmlformats.org/officeDocument/2006/relationships/hyperlink" Target="https://nl.wikipedia.org/wiki/Noordelijk_halfrond" TargetMode="External"/><Relationship Id="rId14" Type="http://schemas.openxmlformats.org/officeDocument/2006/relationships/hyperlink" Target="https://nl.wikipedia.org/wiki/Bladvor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l.wikipedia.org/wiki/Vaste_plant" TargetMode="External"/><Relationship Id="rId7" Type="http://schemas.openxmlformats.org/officeDocument/2006/relationships/hyperlink" Target="https://nl.wikipedia.org/wiki/Oortje_(plant)"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nl.wikipedia.org/wiki/Blad" TargetMode="External"/><Relationship Id="rId5" Type="http://schemas.openxmlformats.org/officeDocument/2006/relationships/hyperlink" Target="https://nl.wikipedia.org/wiki/Stengel" TargetMode="External"/><Relationship Id="rId4" Type="http://schemas.openxmlformats.org/officeDocument/2006/relationships/hyperlink" Target="https://nl.wikipedia.org/wiki/Uitloper_(plante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l.wikipedia.org/wiki/Kiespijn"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nl.wikipedia.org/wiki/Kleurstof" TargetMode="External"/><Relationship Id="rId5" Type="http://schemas.openxmlformats.org/officeDocument/2006/relationships/hyperlink" Target="https://nl.wikipedia.org/wiki/Leerlooien" TargetMode="External"/><Relationship Id="rId4" Type="http://schemas.openxmlformats.org/officeDocument/2006/relationships/hyperlink" Target="https://nl.wikipedia.org/wiki/Afrodisiacu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a:t>
            </a:fld>
            <a:endParaRPr lang="en-GB"/>
          </a:p>
        </p:txBody>
      </p:sp>
    </p:spTree>
    <p:extLst>
      <p:ext uri="{BB962C8B-B14F-4D97-AF65-F5344CB8AC3E}">
        <p14:creationId xmlns:p14="http://schemas.microsoft.com/office/powerpoint/2010/main" val="3128657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a:solidFill>
                  <a:srgbClr val="202122"/>
                </a:solidFill>
                <a:effectLst/>
                <a:latin typeface="Arial" panose="020B0604020202020204" pitchFamily="34" charset="0"/>
              </a:rPr>
              <a:t>De </a:t>
            </a:r>
            <a:r>
              <a:rPr lang="nl-NL" b="1" i="0">
                <a:solidFill>
                  <a:srgbClr val="202122"/>
                </a:solidFill>
                <a:effectLst/>
                <a:latin typeface="Arial" panose="020B0604020202020204" pitchFamily="34" charset="0"/>
              </a:rPr>
              <a:t>bruine snavelbies</a:t>
            </a:r>
            <a:r>
              <a:rPr lang="nl-NL" b="0" i="0">
                <a:solidFill>
                  <a:srgbClr val="202122"/>
                </a:solidFill>
                <a:effectLst/>
                <a:latin typeface="Arial" panose="020B0604020202020204" pitchFamily="34" charset="0"/>
              </a:rPr>
              <a:t> (</a:t>
            </a:r>
            <a:r>
              <a:rPr lang="nl-NL" b="0" i="1" err="1">
                <a:solidFill>
                  <a:srgbClr val="202122"/>
                </a:solidFill>
                <a:effectLst/>
                <a:latin typeface="Arial" panose="020B0604020202020204" pitchFamily="34" charset="0"/>
              </a:rPr>
              <a:t>Rhynchospora</a:t>
            </a:r>
            <a:r>
              <a:rPr lang="nl-NL" b="0" i="1">
                <a:solidFill>
                  <a:srgbClr val="202122"/>
                </a:solidFill>
                <a:effectLst/>
                <a:latin typeface="Arial" panose="020B0604020202020204" pitchFamily="34" charset="0"/>
              </a:rPr>
              <a:t> </a:t>
            </a:r>
            <a:r>
              <a:rPr lang="nl-NL" b="0" i="1" err="1">
                <a:solidFill>
                  <a:srgbClr val="202122"/>
                </a:solidFill>
                <a:effectLst/>
                <a:latin typeface="Arial" panose="020B0604020202020204" pitchFamily="34" charset="0"/>
              </a:rPr>
              <a:t>fusca</a:t>
            </a:r>
            <a:r>
              <a:rPr lang="nl-NL" b="0" i="0">
                <a:solidFill>
                  <a:srgbClr val="202122"/>
                </a:solidFill>
                <a:effectLst/>
                <a:latin typeface="Arial" panose="020B0604020202020204" pitchFamily="34" charset="0"/>
              </a:rPr>
              <a:t>) is een plant uit de </a:t>
            </a:r>
            <a:r>
              <a:rPr lang="nl-NL" b="0" i="0" u="none" strike="noStrike">
                <a:solidFill>
                  <a:srgbClr val="0645AD"/>
                </a:solidFill>
                <a:effectLst/>
                <a:latin typeface="Arial" panose="020B0604020202020204" pitchFamily="34" charset="0"/>
                <a:hlinkClick r:id="rId3" tooltip="Cypergrassenfamilie"/>
              </a:rPr>
              <a:t>cypergrassenfamilie</a:t>
            </a:r>
            <a:r>
              <a:rPr lang="nl-NL" b="0" i="0">
                <a:solidFill>
                  <a:srgbClr val="202122"/>
                </a:solidFill>
                <a:effectLst/>
                <a:latin typeface="Arial" panose="020B0604020202020204" pitchFamily="34" charset="0"/>
              </a:rPr>
              <a:t> (</a:t>
            </a:r>
            <a:r>
              <a:rPr lang="nl-NL" b="0" i="1" err="1">
                <a:solidFill>
                  <a:srgbClr val="202122"/>
                </a:solidFill>
                <a:effectLst/>
                <a:latin typeface="Arial" panose="020B0604020202020204" pitchFamily="34" charset="0"/>
              </a:rPr>
              <a:t>Cyperaceae</a:t>
            </a:r>
            <a:r>
              <a:rPr lang="nl-NL" b="0" i="0">
                <a:solidFill>
                  <a:srgbClr val="202122"/>
                </a:solidFill>
                <a:effectLst/>
                <a:latin typeface="Arial" panose="020B0604020202020204" pitchFamily="34" charset="0"/>
              </a:rPr>
              <a:t>). De soort staat op de </a:t>
            </a:r>
            <a:r>
              <a:rPr lang="nl-NL" b="0" i="0" u="none" strike="noStrike">
                <a:solidFill>
                  <a:srgbClr val="0645AD"/>
                </a:solidFill>
                <a:effectLst/>
                <a:latin typeface="Arial" panose="020B0604020202020204" pitchFamily="34" charset="0"/>
                <a:hlinkClick r:id="rId4" tooltip="Nederlandse Rode lijst (planten)"/>
              </a:rPr>
              <a:t>Nederlandse Rode lijst van planten</a:t>
            </a:r>
            <a:r>
              <a:rPr lang="nl-NL" b="0" i="0">
                <a:solidFill>
                  <a:srgbClr val="202122"/>
                </a:solidFill>
                <a:effectLst/>
                <a:latin typeface="Arial" panose="020B0604020202020204" pitchFamily="34" charset="0"/>
              </a:rPr>
              <a:t> als algemeen voorkomend maar sterk in aantal afgenomen.</a:t>
            </a:r>
          </a:p>
          <a:p>
            <a:pPr algn="l"/>
            <a:r>
              <a:rPr lang="nl-NL" b="0" i="0">
                <a:solidFill>
                  <a:srgbClr val="202122"/>
                </a:solidFill>
                <a:effectLst/>
                <a:latin typeface="Arial" panose="020B0604020202020204" pitchFamily="34" charset="0"/>
              </a:rPr>
              <a:t>De plant groeit vaak in groepjes bij elkaar, wordt 10-30 cm hoog en vormt lange </a:t>
            </a:r>
            <a:r>
              <a:rPr lang="nl-NL" b="0" i="0" u="none" strike="noStrike">
                <a:solidFill>
                  <a:srgbClr val="0645AD"/>
                </a:solidFill>
                <a:effectLst/>
                <a:latin typeface="Arial" panose="020B0604020202020204" pitchFamily="34" charset="0"/>
                <a:hlinkClick r:id="rId5" tooltip="Wortelstokken"/>
              </a:rPr>
              <a:t>wortelstokken</a:t>
            </a:r>
            <a:r>
              <a:rPr lang="nl-NL" b="0" i="0">
                <a:solidFill>
                  <a:srgbClr val="202122"/>
                </a:solidFill>
                <a:effectLst/>
                <a:latin typeface="Arial" panose="020B0604020202020204" pitchFamily="34" charset="0"/>
              </a:rPr>
              <a:t>. Bruine snavelbies komt voor op natte plekken in </a:t>
            </a:r>
            <a:r>
              <a:rPr lang="nl-NL" b="0" i="0" u="none" strike="noStrike">
                <a:solidFill>
                  <a:srgbClr val="0645AD"/>
                </a:solidFill>
                <a:effectLst/>
                <a:latin typeface="Arial" panose="020B0604020202020204" pitchFamily="34" charset="0"/>
                <a:hlinkClick r:id="rId6" tooltip="Heide (vegetatie)"/>
              </a:rPr>
              <a:t>heidevelden</a:t>
            </a:r>
            <a:r>
              <a:rPr lang="nl-NL" b="0" i="0">
                <a:solidFill>
                  <a:srgbClr val="202122"/>
                </a:solidFill>
                <a:effectLst/>
                <a:latin typeface="Arial" panose="020B0604020202020204" pitchFamily="34" charset="0"/>
              </a:rPr>
              <a:t> en langs de kanten van heide</a:t>
            </a:r>
            <a:r>
              <a:rPr lang="nl-NL" b="0" i="0" u="none" strike="noStrike">
                <a:solidFill>
                  <a:srgbClr val="0645AD"/>
                </a:solidFill>
                <a:effectLst/>
                <a:latin typeface="Arial" panose="020B0604020202020204" pitchFamily="34" charset="0"/>
                <a:hlinkClick r:id="rId7" tooltip="Ven (water)"/>
              </a:rPr>
              <a:t>vennetjes</a:t>
            </a:r>
            <a:r>
              <a:rPr lang="nl-NL" b="0" i="0">
                <a:solidFill>
                  <a:srgbClr val="202122"/>
                </a:solidFill>
                <a:effectLst/>
                <a:latin typeface="Arial" panose="020B0604020202020204" pitchFamily="34" charset="0"/>
              </a:rPr>
              <a:t>. Het is een </a:t>
            </a:r>
            <a:r>
              <a:rPr lang="nl-NL" b="0" i="0" u="none" strike="noStrike">
                <a:solidFill>
                  <a:srgbClr val="0645AD"/>
                </a:solidFill>
                <a:effectLst/>
                <a:latin typeface="Arial" panose="020B0604020202020204" pitchFamily="34" charset="0"/>
                <a:hlinkClick r:id="rId8" tooltip="Kensoort"/>
              </a:rPr>
              <a:t>kensoort</a:t>
            </a:r>
            <a:r>
              <a:rPr lang="nl-NL" b="0" i="0">
                <a:solidFill>
                  <a:srgbClr val="202122"/>
                </a:solidFill>
                <a:effectLst/>
                <a:latin typeface="Arial" panose="020B0604020202020204" pitchFamily="34" charset="0"/>
              </a:rPr>
              <a:t> voor de </a:t>
            </a:r>
            <a:r>
              <a:rPr lang="nl-NL" b="0" i="0" u="none" strike="noStrike">
                <a:solidFill>
                  <a:srgbClr val="0645AD"/>
                </a:solidFill>
                <a:effectLst/>
                <a:latin typeface="Arial" panose="020B0604020202020204" pitchFamily="34" charset="0"/>
                <a:hlinkClick r:id="rId9" tooltip="Associatie van moeraswolfsklauw en snavelbies"/>
              </a:rPr>
              <a:t>associatie van moeraswolfsklauw en snavelbies</a:t>
            </a:r>
            <a:r>
              <a:rPr lang="nl-NL" b="0" i="0">
                <a:solidFill>
                  <a:srgbClr val="202122"/>
                </a:solidFill>
                <a:effectLst/>
                <a:latin typeface="Arial" panose="020B0604020202020204" pitchFamily="34" charset="0"/>
              </a:rPr>
              <a:t>.</a:t>
            </a:r>
          </a:p>
          <a:p>
            <a:br>
              <a:rPr lang="nl-NL"/>
            </a:br>
            <a:r>
              <a:rPr lang="nl-NL"/>
              <a:t>Tweeslachtig, bloeiwijze aarvormig </a:t>
            </a:r>
            <a:br>
              <a:rPr lang="nl-NL"/>
            </a:br>
            <a:br>
              <a:rPr lang="nl-NL"/>
            </a:br>
            <a:r>
              <a:rPr lang="nl-NL" b="0" i="0">
                <a:solidFill>
                  <a:srgbClr val="272727"/>
                </a:solidFill>
                <a:effectLst/>
                <a:latin typeface="Verdana" panose="020B0604030504040204" pitchFamily="34" charset="0"/>
              </a:rPr>
              <a:t>Op plagplekken kan Bruine snavelbies sneller dan haar verwant </a:t>
            </a:r>
            <a:r>
              <a:rPr lang="nl-NL" b="0" i="0" err="1">
                <a:solidFill>
                  <a:srgbClr val="272727"/>
                </a:solidFill>
                <a:effectLst/>
                <a:latin typeface="Verdana" panose="020B0604030504040204" pitchFamily="34" charset="0"/>
              </a:rPr>
              <a:t>Wite</a:t>
            </a:r>
            <a:r>
              <a:rPr lang="nl-NL" b="0" i="0">
                <a:solidFill>
                  <a:srgbClr val="272727"/>
                </a:solidFill>
                <a:effectLst/>
                <a:latin typeface="Verdana" panose="020B0604030504040204" pitchFamily="34" charset="0"/>
              </a:rPr>
              <a:t> snavelbies tot kolonisatie van de vrijgemaakte bodem komen door de wortelstokken met lange uitlopers die de soort kenmerkt.</a:t>
            </a:r>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10</a:t>
            </a:fld>
            <a:endParaRPr lang="en-GB"/>
          </a:p>
        </p:txBody>
      </p:sp>
    </p:spTree>
    <p:extLst>
      <p:ext uri="{BB962C8B-B14F-4D97-AF65-F5344CB8AC3E}">
        <p14:creationId xmlns:p14="http://schemas.microsoft.com/office/powerpoint/2010/main" val="346971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a:solidFill>
                  <a:srgbClr val="202122"/>
                </a:solidFill>
                <a:effectLst/>
                <a:latin typeface="Arial" panose="020B0604020202020204" pitchFamily="34" charset="0"/>
              </a:rPr>
              <a:t>De plant wordt ook wel </a:t>
            </a:r>
            <a:r>
              <a:rPr lang="nl-NL" b="0" i="1">
                <a:solidFill>
                  <a:srgbClr val="202122"/>
                </a:solidFill>
                <a:effectLst/>
                <a:latin typeface="Arial" panose="020B0604020202020204" pitchFamily="34" charset="0"/>
              </a:rPr>
              <a:t>gewone veenbies</a:t>
            </a:r>
            <a:r>
              <a:rPr lang="nl-NL" b="0" i="0">
                <a:solidFill>
                  <a:srgbClr val="202122"/>
                </a:solidFill>
                <a:effectLst/>
                <a:latin typeface="Arial" panose="020B0604020202020204" pitchFamily="34" charset="0"/>
              </a:rPr>
              <a:t> genoemd. De soort staat op de </a:t>
            </a:r>
            <a:r>
              <a:rPr lang="nl-NL" b="0" i="0" u="none" strike="noStrike">
                <a:solidFill>
                  <a:srgbClr val="0645AD"/>
                </a:solidFill>
                <a:effectLst/>
                <a:latin typeface="Arial" panose="020B0604020202020204" pitchFamily="34" charset="0"/>
                <a:hlinkClick r:id="rId3" tooltip="Nederlandse Rode Lijst (planten)"/>
              </a:rPr>
              <a:t>Nederlandse Rode Lijst van planten</a:t>
            </a:r>
            <a:r>
              <a:rPr lang="nl-NL" b="0" i="0">
                <a:solidFill>
                  <a:srgbClr val="202122"/>
                </a:solidFill>
                <a:effectLst/>
                <a:latin typeface="Arial" panose="020B0604020202020204" pitchFamily="34" charset="0"/>
              </a:rPr>
              <a:t> als algemeen voorkomend maar sterk in aantal afgenomen.</a:t>
            </a:r>
          </a:p>
          <a:p>
            <a:pPr algn="l"/>
            <a:r>
              <a:rPr lang="nl-NL" b="0" i="0">
                <a:solidFill>
                  <a:srgbClr val="202122"/>
                </a:solidFill>
                <a:effectLst/>
                <a:latin typeface="Arial" panose="020B0604020202020204" pitchFamily="34" charset="0"/>
              </a:rPr>
              <a:t>De dicht zodevormende plant wordt 5-40 cm hoog en heeft een onvertakte, stijve, gevulde </a:t>
            </a:r>
            <a:r>
              <a:rPr lang="nl-NL" b="0" i="0" u="none" strike="noStrike">
                <a:solidFill>
                  <a:srgbClr val="0645AD"/>
                </a:solidFill>
                <a:effectLst/>
                <a:latin typeface="Arial" panose="020B0604020202020204" pitchFamily="34" charset="0"/>
                <a:hlinkClick r:id="rId4" tooltip="Stengel"/>
              </a:rPr>
              <a:t>stengel</a:t>
            </a:r>
            <a:r>
              <a:rPr lang="nl-NL" b="0" i="0">
                <a:solidFill>
                  <a:srgbClr val="202122"/>
                </a:solidFill>
                <a:effectLst/>
                <a:latin typeface="Arial" panose="020B0604020202020204" pitchFamily="34" charset="0"/>
              </a:rPr>
              <a:t>. Aan de voet van de stengel zit een </a:t>
            </a:r>
            <a:r>
              <a:rPr lang="nl-NL" b="0" i="0" err="1">
                <a:solidFill>
                  <a:srgbClr val="202122"/>
                </a:solidFill>
                <a:effectLst/>
                <a:latin typeface="Arial" panose="020B0604020202020204" pitchFamily="34" charset="0"/>
              </a:rPr>
              <a:t>bladloze</a:t>
            </a:r>
            <a:r>
              <a:rPr lang="nl-NL" b="0" i="0">
                <a:solidFill>
                  <a:srgbClr val="202122"/>
                </a:solidFill>
                <a:effectLst/>
                <a:latin typeface="Arial" panose="020B0604020202020204" pitchFamily="34" charset="0"/>
              </a:rPr>
              <a:t> </a:t>
            </a:r>
            <a:r>
              <a:rPr lang="nl-NL" b="0" i="0" u="none" strike="noStrike">
                <a:solidFill>
                  <a:srgbClr val="0645AD"/>
                </a:solidFill>
                <a:effectLst/>
                <a:latin typeface="Arial" panose="020B0604020202020204" pitchFamily="34" charset="0"/>
                <a:hlinkClick r:id="rId5" tooltip="Bladschede"/>
              </a:rPr>
              <a:t>bladschede</a:t>
            </a:r>
            <a:r>
              <a:rPr lang="nl-NL" b="0" i="0">
                <a:solidFill>
                  <a:srgbClr val="202122"/>
                </a:solidFill>
                <a:effectLst/>
                <a:latin typeface="Arial" panose="020B0604020202020204" pitchFamily="34" charset="0"/>
              </a:rPr>
              <a:t>. Alleen de bovenste bladschede heeft een 0,2-1 cm lange </a:t>
            </a:r>
            <a:r>
              <a:rPr lang="nl-NL" b="0" i="0" u="none" strike="noStrike">
                <a:solidFill>
                  <a:srgbClr val="0645AD"/>
                </a:solidFill>
                <a:effectLst/>
                <a:latin typeface="Arial" panose="020B0604020202020204" pitchFamily="34" charset="0"/>
                <a:hlinkClick r:id="rId6" tooltip="Blad"/>
              </a:rPr>
              <a:t>bladschijf</a:t>
            </a:r>
            <a:r>
              <a:rPr lang="nl-NL" b="0" i="0">
                <a:solidFill>
                  <a:srgbClr val="202122"/>
                </a:solidFill>
                <a:effectLst/>
                <a:latin typeface="Arial" panose="020B0604020202020204" pitchFamily="34" charset="0"/>
              </a:rPr>
              <a:t>. De </a:t>
            </a:r>
            <a:r>
              <a:rPr lang="nl-NL" b="0" i="0" u="none" strike="noStrike">
                <a:solidFill>
                  <a:srgbClr val="0645AD"/>
                </a:solidFill>
                <a:effectLst/>
                <a:latin typeface="Arial" panose="020B0604020202020204" pitchFamily="34" charset="0"/>
                <a:hlinkClick r:id="rId7" tooltip="Graankafje"/>
              </a:rPr>
              <a:t>graankafjes</a:t>
            </a:r>
            <a:r>
              <a:rPr lang="nl-NL" b="0" i="0">
                <a:solidFill>
                  <a:srgbClr val="202122"/>
                </a:solidFill>
                <a:effectLst/>
                <a:latin typeface="Arial" panose="020B0604020202020204" pitchFamily="34" charset="0"/>
              </a:rPr>
              <a:t> staan in spiralen. Er zijn vijf of zes borstels (vergroeide </a:t>
            </a:r>
            <a:r>
              <a:rPr lang="nl-NL" b="0" i="0" u="none" strike="noStrike">
                <a:solidFill>
                  <a:srgbClr val="0645AD"/>
                </a:solidFill>
                <a:effectLst/>
                <a:latin typeface="Arial" panose="020B0604020202020204" pitchFamily="34" charset="0"/>
                <a:hlinkClick r:id="rId8" tooltip="Schutblad (plant)"/>
              </a:rPr>
              <a:t>schutblaadjes</a:t>
            </a:r>
            <a:r>
              <a:rPr lang="nl-NL" b="0" i="0">
                <a:solidFill>
                  <a:srgbClr val="202122"/>
                </a:solidFill>
                <a:effectLst/>
                <a:latin typeface="Arial" panose="020B0604020202020204" pitchFamily="34" charset="0"/>
              </a:rPr>
              <a:t>) met naar boven gerichte tandjes en die langer zijn dan de vrucht. De </a:t>
            </a:r>
            <a:r>
              <a:rPr lang="nl-NL" b="0" i="0" u="none" strike="noStrike">
                <a:solidFill>
                  <a:srgbClr val="0645AD"/>
                </a:solidFill>
                <a:effectLst/>
                <a:latin typeface="Arial" panose="020B0604020202020204" pitchFamily="34" charset="0"/>
                <a:hlinkClick r:id="rId9" tooltip="Bloem (plant)"/>
              </a:rPr>
              <a:t>bloem</a:t>
            </a:r>
            <a:r>
              <a:rPr lang="nl-NL" b="0" i="0">
                <a:solidFill>
                  <a:srgbClr val="202122"/>
                </a:solidFill>
                <a:effectLst/>
                <a:latin typeface="Arial" panose="020B0604020202020204" pitchFamily="34" charset="0"/>
              </a:rPr>
              <a:t> heeft drie </a:t>
            </a:r>
            <a:r>
              <a:rPr lang="nl-NL" b="0" i="0" u="none" strike="noStrike">
                <a:solidFill>
                  <a:srgbClr val="0645AD"/>
                </a:solidFill>
                <a:effectLst/>
                <a:latin typeface="Arial" panose="020B0604020202020204" pitchFamily="34" charset="0"/>
                <a:hlinkClick r:id="rId10" tooltip="Stempel (plant)"/>
              </a:rPr>
              <a:t>stempels</a:t>
            </a:r>
            <a:r>
              <a:rPr lang="nl-NL" b="0" i="0">
                <a:solidFill>
                  <a:srgbClr val="202122"/>
                </a:solidFill>
                <a:effectLst/>
                <a:latin typeface="Arial" panose="020B0604020202020204" pitchFamily="34" charset="0"/>
              </a:rPr>
              <a:t>.</a:t>
            </a:r>
          </a:p>
          <a:p>
            <a:pPr algn="l"/>
            <a:r>
              <a:rPr lang="nl-NL" b="0" i="0">
                <a:solidFill>
                  <a:srgbClr val="202122"/>
                </a:solidFill>
                <a:effectLst/>
                <a:latin typeface="Arial" panose="020B0604020202020204" pitchFamily="34" charset="0"/>
              </a:rPr>
              <a:t>De vrucht is een driekantig </a:t>
            </a:r>
            <a:r>
              <a:rPr lang="nl-NL" b="0" i="0" u="none" strike="noStrike">
                <a:solidFill>
                  <a:srgbClr val="0645AD"/>
                </a:solidFill>
                <a:effectLst/>
                <a:latin typeface="Arial" panose="020B0604020202020204" pitchFamily="34" charset="0"/>
                <a:hlinkClick r:id="rId11" tooltip="Nootje"/>
              </a:rPr>
              <a:t>nootje</a:t>
            </a:r>
            <a:r>
              <a:rPr lang="nl-NL" b="0" i="0">
                <a:solidFill>
                  <a:srgbClr val="202122"/>
                </a:solidFill>
                <a:effectLst/>
                <a:latin typeface="Arial" panose="020B0604020202020204" pitchFamily="34" charset="0"/>
              </a:rPr>
              <a:t>. De plant komt voor op vochtige tot natte </a:t>
            </a:r>
            <a:r>
              <a:rPr lang="nl-NL" b="0" i="0" u="none" strike="noStrike">
                <a:solidFill>
                  <a:srgbClr val="0645AD"/>
                </a:solidFill>
                <a:effectLst/>
                <a:latin typeface="Arial" panose="020B0604020202020204" pitchFamily="34" charset="0"/>
                <a:hlinkClick r:id="rId12" tooltip="Heide (vegetatie)"/>
              </a:rPr>
              <a:t>heidevelden</a:t>
            </a:r>
            <a:r>
              <a:rPr lang="nl-NL" b="0" i="0">
                <a:solidFill>
                  <a:srgbClr val="202122"/>
                </a:solidFill>
                <a:effectLst/>
                <a:latin typeface="Arial" panose="020B0604020202020204" pitchFamily="34" charset="0"/>
              </a:rPr>
              <a:t>.</a:t>
            </a:r>
            <a:br>
              <a:rPr lang="nl-NL" b="0" i="0">
                <a:solidFill>
                  <a:srgbClr val="202122"/>
                </a:solidFill>
                <a:effectLst/>
                <a:latin typeface="Arial" panose="020B0604020202020204" pitchFamily="34" charset="0"/>
              </a:rPr>
            </a:br>
            <a:br>
              <a:rPr lang="nl-NL" b="0" i="0">
                <a:solidFill>
                  <a:srgbClr val="202122"/>
                </a:solidFill>
                <a:effectLst/>
                <a:latin typeface="Arial" panose="020B0604020202020204" pitchFamily="34" charset="0"/>
              </a:rPr>
            </a:br>
            <a:r>
              <a:rPr lang="nl-NL" b="0" i="0">
                <a:solidFill>
                  <a:srgbClr val="202122"/>
                </a:solidFill>
                <a:effectLst/>
                <a:latin typeface="Arial" panose="020B0604020202020204" pitchFamily="34" charset="0"/>
              </a:rPr>
              <a:t>De veenbies is een </a:t>
            </a:r>
            <a:r>
              <a:rPr lang="nl-NL" b="0" i="0" u="none" strike="noStrike">
                <a:solidFill>
                  <a:srgbClr val="0645AD"/>
                </a:solidFill>
                <a:effectLst/>
                <a:latin typeface="Arial" panose="020B0604020202020204" pitchFamily="34" charset="0"/>
                <a:hlinkClick r:id="rId13" tooltip="Kensoort"/>
              </a:rPr>
              <a:t>kensoort</a:t>
            </a:r>
            <a:r>
              <a:rPr lang="nl-NL" b="0" i="0">
                <a:solidFill>
                  <a:srgbClr val="202122"/>
                </a:solidFill>
                <a:effectLst/>
                <a:latin typeface="Arial" panose="020B0604020202020204" pitchFamily="34" charset="0"/>
              </a:rPr>
              <a:t> voor de </a:t>
            </a:r>
            <a:r>
              <a:rPr lang="nl-NL" b="0" i="0" u="none" strike="noStrike">
                <a:solidFill>
                  <a:srgbClr val="0645AD"/>
                </a:solidFill>
                <a:effectLst/>
                <a:latin typeface="Arial" panose="020B0604020202020204" pitchFamily="34" charset="0"/>
                <a:hlinkClick r:id="rId14" tooltip="Associatie van gewone dophei"/>
              </a:rPr>
              <a:t>associatie van gewone dophei</a:t>
            </a:r>
            <a:r>
              <a:rPr lang="nl-NL" b="0" i="0">
                <a:solidFill>
                  <a:srgbClr val="202122"/>
                </a:solidFill>
                <a:effectLst/>
                <a:latin typeface="Arial" panose="020B0604020202020204" pitchFamily="34" charset="0"/>
              </a:rPr>
              <a:t>.</a:t>
            </a:r>
            <a:br>
              <a:rPr lang="nl-NL" b="0" i="0">
                <a:solidFill>
                  <a:srgbClr val="202122"/>
                </a:solidFill>
                <a:effectLst/>
                <a:latin typeface="Arial" panose="020B0604020202020204" pitchFamily="34" charset="0"/>
              </a:rPr>
            </a:br>
            <a:br>
              <a:rPr lang="nl-NL" b="0" i="0">
                <a:solidFill>
                  <a:srgbClr val="202122"/>
                </a:solidFill>
                <a:effectLst/>
                <a:latin typeface="Arial" panose="020B0604020202020204" pitchFamily="34" charset="0"/>
              </a:rPr>
            </a:br>
            <a:r>
              <a:rPr lang="nl-NL" b="0" i="0">
                <a:solidFill>
                  <a:srgbClr val="202122"/>
                </a:solidFill>
                <a:effectLst/>
                <a:latin typeface="Arial" panose="020B0604020202020204" pitchFamily="34" charset="0"/>
              </a:rPr>
              <a:t>T</a:t>
            </a:r>
            <a:r>
              <a:rPr lang="nl-NL" b="0" i="0">
                <a:solidFill>
                  <a:srgbClr val="000000"/>
                </a:solidFill>
                <a:effectLst/>
                <a:latin typeface="Times New Roman" panose="02020603050405020304" pitchFamily="18" charset="0"/>
              </a:rPr>
              <a:t>weeslachtig. Aan de stengeltop zit één bruine aar met een lengte van 4-8 mm en half zo breed. De aar bevat tot twintig bloemen. Vrouwelijke bloemen met een stijl met drie stempels. De onderste twee kafjes zijn bijna even lang als de aar met een bladschijfachtig aanhangseltje. De vijf of zes borstels zijn langer dan het nootje.</a:t>
            </a:r>
            <a:endParaRPr lang="nl-NL" b="0" i="0">
              <a:solidFill>
                <a:srgbClr val="202122"/>
              </a:solidFill>
              <a:effectLst/>
              <a:latin typeface="Arial" panose="020B0604020202020204" pitchFamily="34" charset="0"/>
            </a:endParaRPr>
          </a:p>
          <a:p>
            <a:br>
              <a:rPr lang="nl-NL"/>
            </a:br>
            <a:endParaRPr lang="nl-NL" b="0" i="0">
              <a:solidFill>
                <a:srgbClr val="202122"/>
              </a:solidFill>
              <a:effectLst/>
              <a:latin typeface="Arial" panose="020B0604020202020204" pitchFamily="34" charset="0"/>
            </a:endParaRPr>
          </a:p>
          <a:p>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11</a:t>
            </a:fld>
            <a:endParaRPr lang="en-GB"/>
          </a:p>
        </p:txBody>
      </p:sp>
    </p:spTree>
    <p:extLst>
      <p:ext uri="{BB962C8B-B14F-4D97-AF65-F5344CB8AC3E}">
        <p14:creationId xmlns:p14="http://schemas.microsoft.com/office/powerpoint/2010/main" val="2485060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a:solidFill>
                  <a:srgbClr val="272727"/>
                </a:solidFill>
                <a:effectLst/>
                <a:latin typeface="Verdana" panose="020B0604030504040204" pitchFamily="34" charset="0"/>
              </a:rPr>
              <a:t>Veenpluis, is door de lange witte haren een opvallende soort uit de Cypergrassenfamilie.</a:t>
            </a:r>
          </a:p>
          <a:p>
            <a:pPr algn="l"/>
            <a:r>
              <a:rPr lang="nl-NL" b="0" i="0">
                <a:solidFill>
                  <a:srgbClr val="272727"/>
                </a:solidFill>
                <a:effectLst/>
                <a:latin typeface="Verdana" panose="020B0604030504040204" pitchFamily="34" charset="0"/>
              </a:rPr>
              <a:t>De planten kleuren van donker groen later in het seizoen naar rood tot zwartbruin. Ze hebben ondergrondse lange wortelstokken. De stengels zijn gevuld en niet hol. De hoogte van de rechtopstaande stengels komt niet boven de 65 cm uit. In een aar zitten tot 50 bloemen. Het kafje van de bloem is eennervig en de bloemen staan in spiralen, wat gemakkelijk te zien is aan de verdeling van deze eennervige </a:t>
            </a:r>
            <a:r>
              <a:rPr lang="nl-NL" b="0" i="0" err="1">
                <a:solidFill>
                  <a:srgbClr val="272727"/>
                </a:solidFill>
                <a:effectLst/>
                <a:latin typeface="Verdana" panose="020B0604030504040204" pitchFamily="34" charset="0"/>
              </a:rPr>
              <a:t>grijs-bruine</a:t>
            </a:r>
            <a:r>
              <a:rPr lang="nl-NL" b="0" i="0">
                <a:solidFill>
                  <a:srgbClr val="272727"/>
                </a:solidFill>
                <a:effectLst/>
                <a:latin typeface="Verdana" panose="020B0604030504040204" pitchFamily="34" charset="0"/>
              </a:rPr>
              <a:t> kafjes. De bloemen zijn tweeslachtig; ze bloeien eerst vrouwelijk en daarna mannelijk  ze hebben tamelijk grote helmknoppen van 3-5 mm. Opmerkelijk is het grote aantal borstels dat uitgroeit tot de kenmerkende witte haren, die langer zijn dan de vrucht. Deze vrucht, een nootje is drie kantig en 2-3 mm lang. Met de lange haren, 3-5 cm lang, die aan het nootje zitten kan de wind de vruchten over grotere afstand meevoeren.</a:t>
            </a:r>
          </a:p>
          <a:p>
            <a:br>
              <a:rPr lang="nl-NL" b="0" i="0">
                <a:solidFill>
                  <a:srgbClr val="272727"/>
                </a:solidFill>
                <a:effectLst/>
                <a:latin typeface="Verdana" panose="020B0604030504040204" pitchFamily="34" charset="0"/>
              </a:rPr>
            </a:br>
            <a:r>
              <a:rPr lang="nl-NL" b="0" i="0">
                <a:solidFill>
                  <a:srgbClr val="272727"/>
                </a:solidFill>
                <a:effectLst/>
                <a:latin typeface="Verdana" panose="020B0604030504040204" pitchFamily="34" charset="0"/>
              </a:rPr>
              <a:t>Tweeslachtig</a:t>
            </a:r>
            <a:br>
              <a:rPr lang="nl-NL" b="0" i="0">
                <a:solidFill>
                  <a:srgbClr val="272727"/>
                </a:solidFill>
                <a:effectLst/>
                <a:latin typeface="Verdana" panose="020B0604030504040204" pitchFamily="34" charset="0"/>
              </a:rPr>
            </a:br>
            <a:br>
              <a:rPr lang="nl-NL" b="0" i="0">
                <a:solidFill>
                  <a:srgbClr val="272727"/>
                </a:solidFill>
                <a:effectLst/>
                <a:latin typeface="Verdana" panose="020B0604030504040204" pitchFamily="34" charset="0"/>
              </a:rPr>
            </a:br>
            <a:r>
              <a:rPr lang="nl-NL" b="0" i="0">
                <a:solidFill>
                  <a:srgbClr val="272727"/>
                </a:solidFill>
                <a:effectLst/>
                <a:latin typeface="Verdana" panose="020B0604030504040204" pitchFamily="34" charset="0"/>
              </a:rPr>
              <a:t>Veenpluis is een soort die goed is aangepast aan wisselende waterstanden. Daardoor is het verspreidingsgebied redelijk uitgebreid gebleven,</a:t>
            </a:r>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12</a:t>
            </a:fld>
            <a:endParaRPr lang="en-GB"/>
          </a:p>
        </p:txBody>
      </p:sp>
    </p:spTree>
    <p:extLst>
      <p:ext uri="{BB962C8B-B14F-4D97-AF65-F5344CB8AC3E}">
        <p14:creationId xmlns:p14="http://schemas.microsoft.com/office/powerpoint/2010/main" val="3778246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Ziet ie eruit als Satan? Dan is het de geoorde fuut! </a:t>
            </a:r>
            <a:br>
              <a:rPr lang="nl-NL"/>
            </a:br>
            <a:br>
              <a:rPr lang="nl-NL"/>
            </a:br>
            <a:r>
              <a:rPr lang="nl-NL" b="0" i="0">
                <a:solidFill>
                  <a:srgbClr val="646464"/>
                </a:solidFill>
                <a:effectLst/>
                <a:latin typeface="Interstate"/>
              </a:rPr>
              <a:t>Kleiner dan gewone fuut. In prachtkleed kop, hals en bovenzijde zwart. Waaier van goudgele pluimen achter rood oog. Kruinveren iets verlengd. Flanken kastanjebruin, onderkant wit. Winterkleed bovenste helft kop zwart tot onder het oog (kuifduiker tot aan het oog). Onderste helft kop wit. Voorkant hals grijs met wit, achterkant grijsbruin. Bovenzijde zwartbruin, onderzijde wit. Opgewipt snaveltje.</a:t>
            </a:r>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13</a:t>
            </a:fld>
            <a:endParaRPr lang="en-GB"/>
          </a:p>
        </p:txBody>
      </p:sp>
    </p:spTree>
    <p:extLst>
      <p:ext uri="{BB962C8B-B14F-4D97-AF65-F5344CB8AC3E}">
        <p14:creationId xmlns:p14="http://schemas.microsoft.com/office/powerpoint/2010/main" val="2953959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646464"/>
                </a:solidFill>
                <a:effectLst/>
                <a:latin typeface="Interstate"/>
              </a:rPr>
              <a:t>De dodaars is onze kleinste futensoort. Deze schuwe watervogel is zelfs nog een slag kleiner dan het meer bekende waterhoen. De dodaars is broedvogel van ondiepe en beschutte wateren met een rijke oeverbegroeiing en onderwatervegetatie. Moerasgebieden bijvoorbeeld, maar ook vennen en meren. Buiten het broedseizoen op allerlei soorten wateren, tot soms stadsgrachten en stadsparken.</a:t>
            </a:r>
            <a:br>
              <a:rPr lang="nl-NL" b="0" i="0">
                <a:solidFill>
                  <a:srgbClr val="646464"/>
                </a:solidFill>
                <a:effectLst/>
                <a:latin typeface="Interstate"/>
              </a:rPr>
            </a:br>
            <a:br>
              <a:rPr lang="nl-NL" b="0" i="0">
                <a:solidFill>
                  <a:srgbClr val="646464"/>
                </a:solidFill>
                <a:effectLst/>
                <a:latin typeface="Interstate"/>
              </a:rPr>
            </a:br>
            <a:r>
              <a:rPr lang="nl-NL" b="0" i="0">
                <a:solidFill>
                  <a:srgbClr val="646464"/>
                </a:solidFill>
                <a:effectLst/>
                <a:latin typeface="Interstate"/>
              </a:rPr>
              <a:t>Kleine en enigszins gedrongen fuut met een kort snaveltje. De korte, lichte achterzijde is vaak opgezet en doet dan donsachtig aan. In zomerkleed overwegend donkerbruin met roodbruine wang en hals en opvallend witgele vlek aan snavelbasis. In winterkleed bovenzijde donkerbruin, wangen, zijflanken, hals en onderzijde lichtbruin/beige, witte </a:t>
            </a:r>
            <a:r>
              <a:rPr lang="nl-NL" b="0" i="0" err="1">
                <a:solidFill>
                  <a:srgbClr val="646464"/>
                </a:solidFill>
                <a:effectLst/>
                <a:latin typeface="Interstate"/>
              </a:rPr>
              <a:t>halsvlek</a:t>
            </a:r>
            <a:r>
              <a:rPr lang="nl-NL" b="0" i="0">
                <a:solidFill>
                  <a:srgbClr val="646464"/>
                </a:solidFill>
                <a:effectLst/>
                <a:latin typeface="Interstate"/>
              </a:rPr>
              <a:t>. </a:t>
            </a:r>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14</a:t>
            </a:fld>
            <a:endParaRPr lang="en-GB"/>
          </a:p>
        </p:txBody>
      </p:sp>
    </p:spTree>
    <p:extLst>
      <p:ext uri="{BB962C8B-B14F-4D97-AF65-F5344CB8AC3E}">
        <p14:creationId xmlns:p14="http://schemas.microsoft.com/office/powerpoint/2010/main" val="2498356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000000"/>
                </a:solidFill>
                <a:effectLst/>
                <a:latin typeface="PT Sans" panose="020B0503020203020204" pitchFamily="34" charset="0"/>
              </a:rPr>
              <a:t>De Amerikaanse hondsvis (</a:t>
            </a:r>
            <a:r>
              <a:rPr lang="nl-NL" b="0" i="1">
                <a:solidFill>
                  <a:srgbClr val="000000"/>
                </a:solidFill>
                <a:effectLst/>
                <a:latin typeface="PT Sans" panose="020B0503020203020204" pitchFamily="34" charset="0"/>
              </a:rPr>
              <a:t>Umbra </a:t>
            </a:r>
            <a:r>
              <a:rPr lang="nl-NL" b="0" i="1" err="1">
                <a:solidFill>
                  <a:srgbClr val="000000"/>
                </a:solidFill>
                <a:effectLst/>
                <a:latin typeface="PT Sans" panose="020B0503020203020204" pitchFamily="34" charset="0"/>
              </a:rPr>
              <a:t>pygmaea</a:t>
            </a:r>
            <a:r>
              <a:rPr lang="nl-NL" b="0" i="0">
                <a:solidFill>
                  <a:srgbClr val="000000"/>
                </a:solidFill>
                <a:effectLst/>
                <a:latin typeface="PT Sans" panose="020B0503020203020204" pitchFamily="34" charset="0"/>
              </a:rPr>
              <a:t>) behoort tot de familie van de hondsvissen (</a:t>
            </a:r>
            <a:r>
              <a:rPr lang="nl-NL" b="0" i="0" err="1">
                <a:solidFill>
                  <a:srgbClr val="000000"/>
                </a:solidFill>
                <a:effectLst/>
                <a:latin typeface="PT Sans" panose="020B0503020203020204" pitchFamily="34" charset="0"/>
              </a:rPr>
              <a:t>Umbridae</a:t>
            </a:r>
            <a:r>
              <a:rPr lang="nl-NL" b="0" i="0">
                <a:solidFill>
                  <a:srgbClr val="000000"/>
                </a:solidFill>
                <a:effectLst/>
                <a:latin typeface="PT Sans" panose="020B0503020203020204" pitchFamily="34" charset="0"/>
              </a:rPr>
              <a:t>). De soort heeft een bijna rond lichaam met een stompe kop, bolronde vinnen en een  kleine bovenstandige bek. De rugvin staat ver naar achteren op het lichaam. De kleur is groenbruin tot roodbruin met wat donkere vlekken, op de staartwortel zit een donkere dwarsband. In de paaitijd wordt het mannetje </a:t>
            </a:r>
            <a:r>
              <a:rPr lang="nl-NL" b="0" i="0" err="1">
                <a:solidFill>
                  <a:srgbClr val="000000"/>
                </a:solidFill>
                <a:effectLst/>
                <a:latin typeface="PT Sans" panose="020B0503020203020204" pitchFamily="34" charset="0"/>
              </a:rPr>
              <a:t>bleekgrijs</a:t>
            </a:r>
            <a:r>
              <a:rPr lang="nl-NL" b="0" i="0">
                <a:solidFill>
                  <a:srgbClr val="000000"/>
                </a:solidFill>
                <a:effectLst/>
                <a:latin typeface="PT Sans" panose="020B0503020203020204" pitchFamily="34" charset="0"/>
              </a:rPr>
              <a:t> en het vrouwtje zwart. De soort wordt maximaal 14 centimeter groot. Vanwege de karakteristieke bouw is de soort in Nederland niet te verwarren met andere soorten. </a:t>
            </a:r>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15</a:t>
            </a:fld>
            <a:endParaRPr lang="en-GB"/>
          </a:p>
        </p:txBody>
      </p:sp>
    </p:spTree>
    <p:extLst>
      <p:ext uri="{BB962C8B-B14F-4D97-AF65-F5344CB8AC3E}">
        <p14:creationId xmlns:p14="http://schemas.microsoft.com/office/powerpoint/2010/main" val="2923765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000000"/>
                </a:solidFill>
                <a:effectLst/>
                <a:latin typeface="PT Sans" panose="020B0503020203020204" pitchFamily="34" charset="0"/>
              </a:rPr>
              <a:t>De heikikker is een middelgrote kikker met een iets spitse snuit. De kleur is erg variabel van geelbruin tot rood/groenbruin op de rug met vaak een lichte lengtestreep over de rug heen. Niet alle heikikkers hebben deze streep. Ook heeft hij een patroon van donkere vlekken op de flanken en een lichte buik. En hij bezit een relatief grote graafknobbel op de achterpoot (ongeveer halve teenlengte). In de paartijd kleuren mannetjes licht- tot fel blauw. Deze kleur is maar enkele dagen aanwezig en dient als signaalfunctie voor andere mannetjes. In populaties met lage dichtheid blijven mannetjes vaalgrijs tijdens de voortplanting. Heikikkers kunnen 8 cm groot worden.</a:t>
            </a:r>
            <a:br>
              <a:rPr lang="nl-NL" b="0" i="0">
                <a:solidFill>
                  <a:srgbClr val="000000"/>
                </a:solidFill>
                <a:effectLst/>
                <a:latin typeface="PT Sans" panose="020B0503020203020204" pitchFamily="34" charset="0"/>
              </a:rPr>
            </a:br>
            <a:br>
              <a:rPr lang="nl-NL" b="0" i="0">
                <a:solidFill>
                  <a:srgbClr val="000000"/>
                </a:solidFill>
                <a:effectLst/>
                <a:latin typeface="PT Sans" panose="020B0503020203020204" pitchFamily="34" charset="0"/>
              </a:rPr>
            </a:br>
            <a:r>
              <a:rPr lang="nl-NL" b="0" i="0">
                <a:solidFill>
                  <a:srgbClr val="000000"/>
                </a:solidFill>
                <a:effectLst/>
                <a:latin typeface="PT Sans" panose="020B0503020203020204" pitchFamily="34" charset="0"/>
              </a:rPr>
              <a:t>De heikikker heeft een zeer duidelijke voorkeur voor de landschapstypen heide, hoogveen, laagveen en </a:t>
            </a:r>
            <a:r>
              <a:rPr lang="nl-NL" b="0" i="0" err="1">
                <a:solidFill>
                  <a:srgbClr val="000000"/>
                </a:solidFill>
                <a:effectLst/>
                <a:latin typeface="PT Sans" panose="020B0503020203020204" pitchFamily="34" charset="0"/>
              </a:rPr>
              <a:t>halfnatuurlijk</a:t>
            </a:r>
            <a:r>
              <a:rPr lang="nl-NL" b="0" i="0">
                <a:solidFill>
                  <a:srgbClr val="000000"/>
                </a:solidFill>
                <a:effectLst/>
                <a:latin typeface="PT Sans" panose="020B0503020203020204" pitchFamily="34" charset="0"/>
              </a:rPr>
              <a:t> grasland. Ook wordt de soort gemeld uit bos en struweel, af en toe maakt hij een uitstapje. </a:t>
            </a:r>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16</a:t>
            </a:fld>
            <a:endParaRPr lang="en-GB"/>
          </a:p>
        </p:txBody>
      </p:sp>
    </p:spTree>
    <p:extLst>
      <p:ext uri="{BB962C8B-B14F-4D97-AF65-F5344CB8AC3E}">
        <p14:creationId xmlns:p14="http://schemas.microsoft.com/office/powerpoint/2010/main" val="3982832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202122"/>
                </a:solidFill>
                <a:effectLst/>
                <a:latin typeface="Arial" panose="020B0604020202020204" pitchFamily="34" charset="0"/>
              </a:rPr>
              <a:t>De </a:t>
            </a:r>
            <a:r>
              <a:rPr lang="nl-NL" b="1" i="0">
                <a:solidFill>
                  <a:srgbClr val="202122"/>
                </a:solidFill>
                <a:effectLst/>
                <a:latin typeface="Arial" panose="020B0604020202020204" pitchFamily="34" charset="0"/>
              </a:rPr>
              <a:t>zwarte heidelibel</a:t>
            </a:r>
            <a:r>
              <a:rPr lang="nl-NL" b="0" i="0">
                <a:solidFill>
                  <a:srgbClr val="202122"/>
                </a:solidFill>
                <a:effectLst/>
                <a:latin typeface="Arial" panose="020B0604020202020204" pitchFamily="34" charset="0"/>
              </a:rPr>
              <a:t> (</a:t>
            </a:r>
            <a:r>
              <a:rPr lang="nl-NL" b="0" i="1" err="1">
                <a:solidFill>
                  <a:srgbClr val="202122"/>
                </a:solidFill>
                <a:effectLst/>
                <a:latin typeface="Arial" panose="020B0604020202020204" pitchFamily="34" charset="0"/>
              </a:rPr>
              <a:t>Sympetrum</a:t>
            </a:r>
            <a:r>
              <a:rPr lang="nl-NL" b="0" i="1">
                <a:solidFill>
                  <a:srgbClr val="202122"/>
                </a:solidFill>
                <a:effectLst/>
                <a:latin typeface="Arial" panose="020B0604020202020204" pitchFamily="34" charset="0"/>
              </a:rPr>
              <a:t> </a:t>
            </a:r>
            <a:r>
              <a:rPr lang="nl-NL" b="0" i="1" err="1">
                <a:solidFill>
                  <a:srgbClr val="202122"/>
                </a:solidFill>
                <a:effectLst/>
                <a:latin typeface="Arial" panose="020B0604020202020204" pitchFamily="34" charset="0"/>
              </a:rPr>
              <a:t>danae</a:t>
            </a:r>
            <a:r>
              <a:rPr lang="nl-NL" b="0" i="0">
                <a:solidFill>
                  <a:srgbClr val="202122"/>
                </a:solidFill>
                <a:effectLst/>
                <a:latin typeface="Arial" panose="020B0604020202020204" pitchFamily="34" charset="0"/>
              </a:rPr>
              <a:t>) is een </a:t>
            </a:r>
            <a:r>
              <a:rPr lang="nl-NL" b="0" i="0" u="none" strike="noStrike">
                <a:solidFill>
                  <a:srgbClr val="0645AD"/>
                </a:solidFill>
                <a:effectLst/>
                <a:latin typeface="Arial" panose="020B0604020202020204" pitchFamily="34" charset="0"/>
                <a:hlinkClick r:id="rId3" tooltip="Echte libellen"/>
              </a:rPr>
              <a:t>echte libel</a:t>
            </a:r>
            <a:r>
              <a:rPr lang="nl-NL" b="0" i="0">
                <a:solidFill>
                  <a:srgbClr val="202122"/>
                </a:solidFill>
                <a:effectLst/>
                <a:latin typeface="Arial" panose="020B0604020202020204" pitchFamily="34" charset="0"/>
              </a:rPr>
              <a:t> uit de familie van de </a:t>
            </a:r>
            <a:r>
              <a:rPr lang="nl-NL" b="0" i="0" u="none" strike="noStrike">
                <a:solidFill>
                  <a:srgbClr val="0645AD"/>
                </a:solidFill>
                <a:effectLst/>
                <a:latin typeface="Arial" panose="020B0604020202020204" pitchFamily="34" charset="0"/>
                <a:hlinkClick r:id="rId4" tooltip="Korenbouten (familie)"/>
              </a:rPr>
              <a:t>korenbouten</a:t>
            </a:r>
            <a:r>
              <a:rPr lang="nl-NL" b="0" i="0">
                <a:solidFill>
                  <a:srgbClr val="202122"/>
                </a:solidFill>
                <a:effectLst/>
                <a:latin typeface="Arial" panose="020B0604020202020204" pitchFamily="34" charset="0"/>
              </a:rPr>
              <a:t> (</a:t>
            </a:r>
            <a:r>
              <a:rPr lang="nl-NL" b="0" i="0" err="1">
                <a:solidFill>
                  <a:srgbClr val="202122"/>
                </a:solidFill>
                <a:effectLst/>
                <a:latin typeface="Arial" panose="020B0604020202020204" pitchFamily="34" charset="0"/>
              </a:rPr>
              <a:t>Libellulidae</a:t>
            </a:r>
            <a:r>
              <a:rPr lang="nl-NL" b="0" i="0">
                <a:solidFill>
                  <a:srgbClr val="202122"/>
                </a:solidFill>
                <a:effectLst/>
                <a:latin typeface="Arial" panose="020B0604020202020204" pitchFamily="34" charset="0"/>
              </a:rPr>
              <a:t>). Dit is de kleinste echte libel, en hij komt in Nederland zeer algemeen voor.</a:t>
            </a:r>
            <a:br>
              <a:rPr lang="nl-NL" b="0" i="0">
                <a:solidFill>
                  <a:srgbClr val="202122"/>
                </a:solidFill>
                <a:effectLst/>
                <a:latin typeface="Arial" panose="020B0604020202020204" pitchFamily="34" charset="0"/>
              </a:rPr>
            </a:br>
            <a:br>
              <a:rPr lang="nl-NL" b="0" i="0">
                <a:solidFill>
                  <a:srgbClr val="202122"/>
                </a:solidFill>
                <a:effectLst/>
                <a:latin typeface="Arial" panose="020B0604020202020204" pitchFamily="34" charset="0"/>
              </a:rPr>
            </a:br>
            <a:r>
              <a:rPr lang="nl-NL" b="0" i="0">
                <a:solidFill>
                  <a:srgbClr val="202122"/>
                </a:solidFill>
                <a:effectLst/>
                <a:latin typeface="Arial" panose="020B0604020202020204" pitchFamily="34" charset="0"/>
              </a:rPr>
              <a:t>De zwarte heidelibel is de kleinste van de heidelibellen en is altijd herkenbaar aan de zwarte band op de zijkanten van het borststuk, waarin drie kleine gele vlekjes staan. De poten zijn geheel zwart. De hoeveelheid zwart op de rest van het lichaam is afhankelijk van geslacht en leeftijd. Uitgekleurde mannetjes krijgen een uitgebreid zwart gekleurd achterlijf, waarin meestal nog enige gele vlekken te zien zijn. Oude mannetjes worden bijna geheel zwart. De borststuktekening blijft echter ongewijzigd. Jonge mannetjes en vrouwtjes zijn minder uitgebreid zwart dan mannetjes. Met name de bovenzijde van het achterlijf blijft grotendeels geel. De lichaamslengte van volwassen dieren ligt tussen 29 en 34 millimeter.</a:t>
            </a:r>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17</a:t>
            </a:fld>
            <a:endParaRPr lang="en-GB"/>
          </a:p>
        </p:txBody>
      </p:sp>
    </p:spTree>
    <p:extLst>
      <p:ext uri="{BB962C8B-B14F-4D97-AF65-F5344CB8AC3E}">
        <p14:creationId xmlns:p14="http://schemas.microsoft.com/office/powerpoint/2010/main" val="3200839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18</a:t>
            </a:fld>
            <a:endParaRPr lang="en-GB"/>
          </a:p>
        </p:txBody>
      </p:sp>
    </p:spTree>
    <p:extLst>
      <p:ext uri="{BB962C8B-B14F-4D97-AF65-F5344CB8AC3E}">
        <p14:creationId xmlns:p14="http://schemas.microsoft.com/office/powerpoint/2010/main" val="1404062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cs typeface="Arial"/>
              </a:rPr>
              <a:t>Familie: Fonteinkruidfamilie</a:t>
            </a:r>
            <a:endParaRPr lang="nl-NL">
              <a:cs typeface="Calibri"/>
            </a:endParaRPr>
          </a:p>
          <a:p>
            <a:r>
              <a:rPr lang="nl-NL">
                <a:cs typeface="Calibri"/>
              </a:rPr>
              <a:t>De bloemen groeien in aren en zijn tweeslachtig. </a:t>
            </a:r>
            <a:br>
              <a:rPr lang="nl-NL">
                <a:cs typeface="+mn-lt"/>
              </a:rPr>
            </a:br>
            <a:r>
              <a:rPr lang="nl-NL">
                <a:cs typeface="Calibri"/>
              </a:rPr>
              <a:t>Bladvorm is elliptisch tot eirond.</a:t>
            </a:r>
            <a:br>
              <a:rPr lang="nl-NL">
                <a:cs typeface="+mn-lt"/>
              </a:rPr>
            </a:br>
            <a:r>
              <a:rPr lang="nl-NL">
                <a:cs typeface="Calibri"/>
              </a:rPr>
              <a:t>Bladrand is gaaf</a:t>
            </a:r>
            <a:endParaRPr lang="nl-NL"/>
          </a:p>
          <a:p>
            <a:r>
              <a:rPr lang="nl-NL">
                <a:cs typeface="Calibri"/>
              </a:rPr>
              <a:t>De vruchten blijven enige tijd op het wateroppervlakte drijven, voordat ze water opnemen en naar de bodem zinken. </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19</a:t>
            </a:fld>
            <a:endParaRPr lang="en-GB"/>
          </a:p>
        </p:txBody>
      </p:sp>
    </p:spTree>
    <p:extLst>
      <p:ext uri="{BB962C8B-B14F-4D97-AF65-F5344CB8AC3E}">
        <p14:creationId xmlns:p14="http://schemas.microsoft.com/office/powerpoint/2010/main" val="3687236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a:t>
            </a:fld>
            <a:endParaRPr lang="en-GB"/>
          </a:p>
        </p:txBody>
      </p:sp>
    </p:spTree>
    <p:extLst>
      <p:ext uri="{BB962C8B-B14F-4D97-AF65-F5344CB8AC3E}">
        <p14:creationId xmlns:p14="http://schemas.microsoft.com/office/powerpoint/2010/main" val="2571605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Familie: Waterleliefamilie</a:t>
            </a:r>
          </a:p>
          <a:p>
            <a:r>
              <a:rPr lang="nl-NL"/>
              <a:t>Bladvorm: eirond.</a:t>
            </a:r>
          </a:p>
          <a:p>
            <a:r>
              <a:rPr lang="nl-NL"/>
              <a:t>Bladrand: gaaf</a:t>
            </a:r>
          </a:p>
          <a:p>
            <a:r>
              <a:rPr lang="nl-NL"/>
              <a:t>Tweeslachtig</a:t>
            </a:r>
          </a:p>
          <a:p>
            <a:r>
              <a:rPr lang="nl-NL"/>
              <a:t>7 tot 24 kroonbladen zijn geel, omgekeerd eirond, met 5-6 kelkbladen er rondom heen (elkaar overlappen)</a:t>
            </a:r>
            <a:br>
              <a:rPr lang="nl-NL"/>
            </a:br>
            <a:r>
              <a:rPr lang="nl-NL"/>
              <a:t>De bloemen stinken behoorlijk</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20</a:t>
            </a:fld>
            <a:endParaRPr lang="en-GB"/>
          </a:p>
        </p:txBody>
      </p:sp>
    </p:spTree>
    <p:extLst>
      <p:ext uri="{BB962C8B-B14F-4D97-AF65-F5344CB8AC3E}">
        <p14:creationId xmlns:p14="http://schemas.microsoft.com/office/powerpoint/2010/main" val="3038890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a:solidFill>
                  <a:srgbClr val="272727"/>
                </a:solidFill>
                <a:effectLst/>
                <a:latin typeface="Verdana" panose="020B0604030504040204" pitchFamily="34" charset="0"/>
              </a:rPr>
              <a:t>Witte waterlelie, </a:t>
            </a:r>
            <a:r>
              <a:rPr lang="nl-NL" b="0" i="0" err="1">
                <a:solidFill>
                  <a:srgbClr val="272727"/>
                </a:solidFill>
                <a:effectLst/>
                <a:latin typeface="Verdana" panose="020B0604030504040204" pitchFamily="34" charset="0"/>
              </a:rPr>
              <a:t>Nymphaea</a:t>
            </a:r>
            <a:r>
              <a:rPr lang="nl-NL" b="0" i="0">
                <a:solidFill>
                  <a:srgbClr val="272727"/>
                </a:solidFill>
                <a:effectLst/>
                <a:latin typeface="Verdana" panose="020B0604030504040204" pitchFamily="34" charset="0"/>
              </a:rPr>
              <a:t> alba L. hoort tot de Waterleliefamilie siert plassen, rivierarmen, rivieroevers en kanalen met een waterdiepte tot maximaal zo'n 3 meter. De vrijwel cirkelronde bladeren zitten verspreid aan in de onderwaterbodem wortelende wortelstokken. Veel bladeren drijven net als de bloemen op het wateroppervlak. Ze hebben een diep hartvormige ingesneden voet en de rand van de grote bladeren is gaaf. De bloem van Witte waterlelie is de grootste bloem die we in onze wilde flora kennen</a:t>
            </a:r>
            <a:br>
              <a:rPr lang="nl-NL" b="0" i="0">
                <a:solidFill>
                  <a:srgbClr val="272727"/>
                </a:solidFill>
                <a:effectLst/>
                <a:latin typeface="Verdana" panose="020B0604030504040204" pitchFamily="34" charset="0"/>
              </a:rPr>
            </a:br>
            <a:br>
              <a:rPr lang="nl-NL" b="0" i="0">
                <a:solidFill>
                  <a:srgbClr val="272727"/>
                </a:solidFill>
                <a:effectLst/>
                <a:latin typeface="Verdana" panose="020B0604030504040204" pitchFamily="34" charset="0"/>
              </a:rPr>
            </a:br>
            <a:r>
              <a:rPr lang="nl-NL" b="0" i="0">
                <a:solidFill>
                  <a:srgbClr val="272727"/>
                </a:solidFill>
                <a:effectLst/>
                <a:latin typeface="Verdana" panose="020B0604030504040204" pitchFamily="34" charset="0"/>
              </a:rPr>
              <a:t>Tweeslachtig, twee kelkbladeren 20 kroonbladeren </a:t>
            </a:r>
          </a:p>
          <a:p>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21</a:t>
            </a:fld>
            <a:endParaRPr lang="en-GB"/>
          </a:p>
        </p:txBody>
      </p:sp>
    </p:spTree>
    <p:extLst>
      <p:ext uri="{BB962C8B-B14F-4D97-AF65-F5344CB8AC3E}">
        <p14:creationId xmlns:p14="http://schemas.microsoft.com/office/powerpoint/2010/main" val="2422124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a:solidFill>
                  <a:srgbClr val="202122"/>
                </a:solidFill>
                <a:effectLst/>
                <a:latin typeface="Arial" panose="020B0604020202020204" pitchFamily="34" charset="0"/>
              </a:rPr>
              <a:t>De </a:t>
            </a:r>
            <a:r>
              <a:rPr lang="nl-NL" b="1" i="0">
                <a:solidFill>
                  <a:srgbClr val="202122"/>
                </a:solidFill>
                <a:effectLst/>
                <a:latin typeface="Arial" panose="020B0604020202020204" pitchFamily="34" charset="0"/>
              </a:rPr>
              <a:t>watergentiaan</a:t>
            </a:r>
            <a:r>
              <a:rPr lang="nl-NL" b="0" i="0">
                <a:solidFill>
                  <a:srgbClr val="202122"/>
                </a:solidFill>
                <a:effectLst/>
                <a:latin typeface="Arial" panose="020B0604020202020204" pitchFamily="34" charset="0"/>
              </a:rPr>
              <a:t> is een plant uit de </a:t>
            </a:r>
            <a:r>
              <a:rPr lang="nl-NL" b="0" i="0" u="none" strike="noStrike">
                <a:solidFill>
                  <a:srgbClr val="0645AD"/>
                </a:solidFill>
                <a:effectLst/>
                <a:latin typeface="Arial" panose="020B0604020202020204" pitchFamily="34" charset="0"/>
                <a:hlinkClick r:id="rId3" tooltip="Watergentiaanfamilie"/>
              </a:rPr>
              <a:t>watergentiaanfamilie</a:t>
            </a:r>
            <a:r>
              <a:rPr lang="nl-NL" b="0" i="0">
                <a:solidFill>
                  <a:srgbClr val="202122"/>
                </a:solidFill>
                <a:effectLst/>
                <a:latin typeface="Arial" panose="020B0604020202020204" pitchFamily="34" charset="0"/>
              </a:rPr>
              <a:t> (</a:t>
            </a:r>
            <a:r>
              <a:rPr lang="nl-NL" b="0" i="1" err="1">
                <a:solidFill>
                  <a:srgbClr val="202122"/>
                </a:solidFill>
                <a:effectLst/>
                <a:latin typeface="Arial" panose="020B0604020202020204" pitchFamily="34" charset="0"/>
              </a:rPr>
              <a:t>Menyanthaceae</a:t>
            </a:r>
            <a:r>
              <a:rPr lang="nl-NL" b="0" i="0">
                <a:solidFill>
                  <a:srgbClr val="202122"/>
                </a:solidFill>
                <a:effectLst/>
                <a:latin typeface="Arial" panose="020B0604020202020204" pitchFamily="34" charset="0"/>
              </a:rPr>
              <a:t>). De plant groeit in 25-80 cm diep water. De watergentiaan lijkt op een </a:t>
            </a:r>
            <a:r>
              <a:rPr lang="nl-NL" b="0" i="0" u="none" strike="noStrike">
                <a:solidFill>
                  <a:srgbClr val="0645AD"/>
                </a:solidFill>
                <a:effectLst/>
                <a:latin typeface="Arial" panose="020B0604020202020204" pitchFamily="34" charset="0"/>
                <a:hlinkClick r:id="rId4" tooltip="Waterlelie"/>
              </a:rPr>
              <a:t>waterlelie</a:t>
            </a:r>
            <a:r>
              <a:rPr lang="nl-NL" b="0" i="0">
                <a:solidFill>
                  <a:srgbClr val="202122"/>
                </a:solidFill>
                <a:effectLst/>
                <a:latin typeface="Arial" panose="020B0604020202020204" pitchFamily="34" charset="0"/>
              </a:rPr>
              <a:t>, maar er zijn enkele duidelijke verschillen. De </a:t>
            </a:r>
            <a:r>
              <a:rPr lang="nl-NL" b="0" i="0" u="none" strike="noStrike">
                <a:solidFill>
                  <a:srgbClr val="0645AD"/>
                </a:solidFill>
                <a:effectLst/>
                <a:latin typeface="Arial" panose="020B0604020202020204" pitchFamily="34" charset="0"/>
                <a:hlinkClick r:id="rId5" tooltip="Blad"/>
              </a:rPr>
              <a:t>bladvorm</a:t>
            </a:r>
            <a:r>
              <a:rPr lang="nl-NL" b="0" i="0">
                <a:solidFill>
                  <a:srgbClr val="202122"/>
                </a:solidFill>
                <a:effectLst/>
                <a:latin typeface="Arial" panose="020B0604020202020204" pitchFamily="34" charset="0"/>
              </a:rPr>
              <a:t>, ingesneden hartvormig, lijkt er het meest op, maar is bij de watergentiaan veel kleiner dan bij een waterlelie. Ook is de onderzijde vaak rood aangelopen. De plant behoort tot dezelfde familie als van het </a:t>
            </a:r>
            <a:r>
              <a:rPr lang="nl-NL" b="0" i="0" u="none" strike="noStrike">
                <a:solidFill>
                  <a:srgbClr val="0645AD"/>
                </a:solidFill>
                <a:effectLst/>
                <a:latin typeface="Arial" panose="020B0604020202020204" pitchFamily="34" charset="0"/>
                <a:hlinkClick r:id="rId6" tooltip="Waterdrieblad"/>
              </a:rPr>
              <a:t>waterdrieblad</a:t>
            </a:r>
            <a:r>
              <a:rPr lang="nl-NL" b="0" i="0">
                <a:solidFill>
                  <a:srgbClr val="202122"/>
                </a:solidFill>
                <a:effectLst/>
                <a:latin typeface="Arial" panose="020B0604020202020204" pitchFamily="34" charset="0"/>
              </a:rPr>
              <a:t> (</a:t>
            </a:r>
            <a:r>
              <a:rPr lang="nl-NL" b="0" i="1" err="1">
                <a:solidFill>
                  <a:srgbClr val="202122"/>
                </a:solidFill>
                <a:effectLst/>
                <a:latin typeface="Arial" panose="020B0604020202020204" pitchFamily="34" charset="0"/>
              </a:rPr>
              <a:t>Menyanthes</a:t>
            </a:r>
            <a:r>
              <a:rPr lang="nl-NL" b="0" i="1">
                <a:solidFill>
                  <a:srgbClr val="202122"/>
                </a:solidFill>
                <a:effectLst/>
                <a:latin typeface="Arial" panose="020B0604020202020204" pitchFamily="34" charset="0"/>
              </a:rPr>
              <a:t> </a:t>
            </a:r>
            <a:r>
              <a:rPr lang="nl-NL" b="0" i="1" err="1">
                <a:solidFill>
                  <a:srgbClr val="202122"/>
                </a:solidFill>
                <a:effectLst/>
                <a:latin typeface="Arial" panose="020B0604020202020204" pitchFamily="34" charset="0"/>
              </a:rPr>
              <a:t>trifoliata</a:t>
            </a:r>
            <a:r>
              <a:rPr lang="nl-NL" b="0" i="0">
                <a:solidFill>
                  <a:srgbClr val="202122"/>
                </a:solidFill>
                <a:effectLst/>
                <a:latin typeface="Arial" panose="020B0604020202020204" pitchFamily="34" charset="0"/>
              </a:rPr>
              <a:t>). De ondergedoken bladeren zijn meer spatelvormig. De onderwaterdelen van de plant hebben op 'pukkels' lijkende groepen cellen, die voedsel uit het water opnemen.</a:t>
            </a:r>
            <a:br>
              <a:rPr lang="nl-NL" b="0" i="0">
                <a:solidFill>
                  <a:srgbClr val="202122"/>
                </a:solidFill>
                <a:effectLst/>
                <a:latin typeface="Arial" panose="020B0604020202020204" pitchFamily="34" charset="0"/>
              </a:rPr>
            </a:br>
            <a:br>
              <a:rPr lang="nl-NL" b="0" i="0">
                <a:solidFill>
                  <a:srgbClr val="202122"/>
                </a:solidFill>
                <a:effectLst/>
                <a:latin typeface="Arial" panose="020B0604020202020204" pitchFamily="34" charset="0"/>
              </a:rPr>
            </a:br>
            <a:r>
              <a:rPr lang="nl-NL" b="0" i="0">
                <a:solidFill>
                  <a:srgbClr val="202122"/>
                </a:solidFill>
                <a:effectLst/>
                <a:latin typeface="Arial" panose="020B0604020202020204" pitchFamily="34" charset="0"/>
              </a:rPr>
              <a:t>Bloem vijftalligblad, tweeslachtig</a:t>
            </a:r>
          </a:p>
          <a:p>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22</a:t>
            </a:fld>
            <a:endParaRPr lang="en-GB"/>
          </a:p>
        </p:txBody>
      </p:sp>
    </p:spTree>
    <p:extLst>
      <p:ext uri="{BB962C8B-B14F-4D97-AF65-F5344CB8AC3E}">
        <p14:creationId xmlns:p14="http://schemas.microsoft.com/office/powerpoint/2010/main" val="3376129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272727"/>
                </a:solidFill>
                <a:effectLst/>
                <a:latin typeface="Verdana" panose="020B0604030504040204" pitchFamily="34" charset="0"/>
              </a:rPr>
              <a:t>De cirkelronde bladeren van de drijvende waterplant Kikkerbeet zijn ongeveer 2,5 tot 3 cm in doorsnee. Ze hebben een hartvormige voet en zitten met een aantal bij elkaar direct ingeplant op de wortels. Deze zijn niet verankerd in de bodem maar het geheel drijft aan de oppervlakte van het zoete water. </a:t>
            </a:r>
            <a:br>
              <a:rPr lang="nl-NL" b="0" i="0">
                <a:solidFill>
                  <a:srgbClr val="272727"/>
                </a:solidFill>
                <a:effectLst/>
                <a:latin typeface="Verdana" panose="020B0604030504040204" pitchFamily="34" charset="0"/>
              </a:rPr>
            </a:br>
            <a:br>
              <a:rPr lang="nl-NL" b="0" i="0">
                <a:solidFill>
                  <a:srgbClr val="272727"/>
                </a:solidFill>
                <a:effectLst/>
                <a:latin typeface="Verdana" panose="020B0604030504040204" pitchFamily="34" charset="0"/>
              </a:rPr>
            </a:br>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23</a:t>
            </a:fld>
            <a:endParaRPr lang="en-GB"/>
          </a:p>
        </p:txBody>
      </p:sp>
    </p:spTree>
    <p:extLst>
      <p:ext uri="{BB962C8B-B14F-4D97-AF65-F5344CB8AC3E}">
        <p14:creationId xmlns:p14="http://schemas.microsoft.com/office/powerpoint/2010/main" val="201543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a:solidFill>
                  <a:srgbClr val="202122"/>
                </a:solidFill>
                <a:effectLst/>
                <a:latin typeface="Arial" panose="020B0604020202020204" pitchFamily="34" charset="0"/>
              </a:rPr>
              <a:t>De plant wordt 15-40 cm hoog en zit deels onder water. Het zijn drijvende planten met een </a:t>
            </a:r>
            <a:r>
              <a:rPr lang="nl-NL" b="0" i="0" u="none" strike="noStrike">
                <a:solidFill>
                  <a:srgbClr val="0645AD"/>
                </a:solidFill>
                <a:effectLst/>
                <a:latin typeface="Arial" panose="020B0604020202020204" pitchFamily="34" charset="0"/>
                <a:hlinkClick r:id="rId3" tooltip="Bladrozet"/>
              </a:rPr>
              <a:t>bladrozet</a:t>
            </a:r>
            <a:r>
              <a:rPr lang="nl-NL" b="0" i="0">
                <a:solidFill>
                  <a:srgbClr val="202122"/>
                </a:solidFill>
                <a:effectLst/>
                <a:latin typeface="Arial" panose="020B0604020202020204" pitchFamily="34" charset="0"/>
              </a:rPr>
              <a:t>. De 15-50 cm lange, </a:t>
            </a:r>
            <a:r>
              <a:rPr lang="nl-NL" b="0" i="0" u="none" strike="noStrike">
                <a:solidFill>
                  <a:srgbClr val="0645AD"/>
                </a:solidFill>
                <a:effectLst/>
                <a:latin typeface="Arial" panose="020B0604020202020204" pitchFamily="34" charset="0"/>
                <a:hlinkClick r:id="rId4" tooltip="Bladvorm"/>
              </a:rPr>
              <a:t>lijnvormige</a:t>
            </a:r>
            <a:r>
              <a:rPr lang="nl-NL" b="0" i="0">
                <a:solidFill>
                  <a:srgbClr val="202122"/>
                </a:solidFill>
                <a:effectLst/>
                <a:latin typeface="Arial" panose="020B0604020202020204" pitchFamily="34" charset="0"/>
              </a:rPr>
              <a:t> </a:t>
            </a:r>
            <a:r>
              <a:rPr lang="nl-NL" b="0" i="0" u="none" strike="noStrike">
                <a:solidFill>
                  <a:srgbClr val="0645AD"/>
                </a:solidFill>
                <a:effectLst/>
                <a:latin typeface="Arial" panose="020B0604020202020204" pitchFamily="34" charset="0"/>
                <a:hlinkClick r:id="rId5" tooltip="Blad"/>
              </a:rPr>
              <a:t>bladeren</a:t>
            </a:r>
            <a:r>
              <a:rPr lang="nl-NL" b="0" i="0">
                <a:solidFill>
                  <a:srgbClr val="202122"/>
                </a:solidFill>
                <a:effectLst/>
                <a:latin typeface="Arial" panose="020B0604020202020204" pitchFamily="34" charset="0"/>
              </a:rPr>
              <a:t> zijn stekelig getand. Bij mannelijke planten zitten de bloemen met drie tot zes bij elkaar in een bloeischede, maar er bloeit altijd maar een van die bloemen tegelijk. De mannelijke bloem heeft ongeveer twaalf </a:t>
            </a:r>
            <a:r>
              <a:rPr lang="nl-NL" b="0" i="0" u="none" strike="noStrike">
                <a:solidFill>
                  <a:srgbClr val="0645AD"/>
                </a:solidFill>
                <a:effectLst/>
                <a:latin typeface="Arial" panose="020B0604020202020204" pitchFamily="34" charset="0"/>
                <a:hlinkClick r:id="rId6" tooltip="Vruchtbaar"/>
              </a:rPr>
              <a:t>vruchtbare</a:t>
            </a:r>
            <a:r>
              <a:rPr lang="nl-NL" b="0" i="0">
                <a:solidFill>
                  <a:srgbClr val="202122"/>
                </a:solidFill>
                <a:effectLst/>
                <a:latin typeface="Arial" panose="020B0604020202020204" pitchFamily="34" charset="0"/>
              </a:rPr>
              <a:t> </a:t>
            </a:r>
            <a:r>
              <a:rPr lang="nl-NL" b="0" i="0" u="none" strike="noStrike">
                <a:solidFill>
                  <a:srgbClr val="0645AD"/>
                </a:solidFill>
                <a:effectLst/>
                <a:latin typeface="Arial" panose="020B0604020202020204" pitchFamily="34" charset="0"/>
                <a:hlinkClick r:id="rId7" tooltip="Meeldraden"/>
              </a:rPr>
              <a:t>meeldraden</a:t>
            </a:r>
            <a:r>
              <a:rPr lang="nl-NL" b="0" i="0">
                <a:solidFill>
                  <a:srgbClr val="202122"/>
                </a:solidFill>
                <a:effectLst/>
                <a:latin typeface="Arial" panose="020B0604020202020204" pitchFamily="34" charset="0"/>
              </a:rPr>
              <a:t> en vijftien tot dertig </a:t>
            </a:r>
            <a:r>
              <a:rPr lang="nl-NL" b="0" i="0" u="none" strike="noStrike">
                <a:solidFill>
                  <a:srgbClr val="0645AD"/>
                </a:solidFill>
                <a:effectLst/>
                <a:latin typeface="Arial" panose="020B0604020202020204" pitchFamily="34" charset="0"/>
                <a:hlinkClick r:id="rId8" tooltip="Onvruchtbaar"/>
              </a:rPr>
              <a:t>onvruchtbare</a:t>
            </a:r>
            <a:r>
              <a:rPr lang="nl-NL" b="0" i="0">
                <a:solidFill>
                  <a:srgbClr val="202122"/>
                </a:solidFill>
                <a:effectLst/>
                <a:latin typeface="Arial" panose="020B0604020202020204" pitchFamily="34" charset="0"/>
              </a:rPr>
              <a:t>, die tot </a:t>
            </a:r>
            <a:r>
              <a:rPr lang="nl-NL" b="0" i="0" u="none" strike="noStrike">
                <a:solidFill>
                  <a:srgbClr val="0645AD"/>
                </a:solidFill>
                <a:effectLst/>
                <a:latin typeface="Arial" panose="020B0604020202020204" pitchFamily="34" charset="0"/>
                <a:hlinkClick r:id="rId9" tooltip="Honingklier"/>
              </a:rPr>
              <a:t>honingklieren</a:t>
            </a:r>
            <a:r>
              <a:rPr lang="nl-NL" b="0" i="0">
                <a:solidFill>
                  <a:srgbClr val="202122"/>
                </a:solidFill>
                <a:effectLst/>
                <a:latin typeface="Arial" panose="020B0604020202020204" pitchFamily="34" charset="0"/>
              </a:rPr>
              <a:t> zijn omgevormd. Bij vrouwelijke planten is er per bloeischede één, vrijwel zittende bloem aanwezig. De eivormige </a:t>
            </a:r>
            <a:r>
              <a:rPr lang="nl-NL" b="0" i="0" u="none" strike="noStrike">
                <a:solidFill>
                  <a:srgbClr val="0645AD"/>
                </a:solidFill>
                <a:effectLst/>
                <a:latin typeface="Arial" panose="020B0604020202020204" pitchFamily="34" charset="0"/>
                <a:hlinkClick r:id="rId10" tooltip="Vrucht (plant)"/>
              </a:rPr>
              <a:t>vrucht</a:t>
            </a:r>
            <a:r>
              <a:rPr lang="nl-NL" b="0" i="0">
                <a:solidFill>
                  <a:srgbClr val="202122"/>
                </a:solidFill>
                <a:effectLst/>
                <a:latin typeface="Arial" panose="020B0604020202020204" pitchFamily="34" charset="0"/>
              </a:rPr>
              <a:t> is zeskantig en wordt tot 3,5 cm lang.</a:t>
            </a:r>
            <a:br>
              <a:rPr lang="nl-NL" b="0" i="0">
                <a:solidFill>
                  <a:srgbClr val="202122"/>
                </a:solidFill>
                <a:effectLst/>
                <a:latin typeface="Arial" panose="020B0604020202020204" pitchFamily="34" charset="0"/>
              </a:rPr>
            </a:br>
            <a:br>
              <a:rPr lang="nl-NL" b="0" i="0">
                <a:solidFill>
                  <a:srgbClr val="202122"/>
                </a:solidFill>
                <a:effectLst/>
                <a:latin typeface="Arial" panose="020B0604020202020204" pitchFamily="34" charset="0"/>
              </a:rPr>
            </a:br>
            <a:r>
              <a:rPr lang="nl-NL" b="0" i="0">
                <a:solidFill>
                  <a:srgbClr val="202122"/>
                </a:solidFill>
                <a:effectLst/>
                <a:latin typeface="Arial" panose="020B0604020202020204" pitchFamily="34" charset="0"/>
              </a:rPr>
              <a:t>Eenslachtig </a:t>
            </a:r>
            <a:br>
              <a:rPr lang="nl-NL" b="0" i="0">
                <a:solidFill>
                  <a:srgbClr val="202122"/>
                </a:solidFill>
                <a:effectLst/>
                <a:latin typeface="Arial" panose="020B0604020202020204" pitchFamily="34" charset="0"/>
              </a:rPr>
            </a:br>
            <a:br>
              <a:rPr lang="nl-NL" b="0" i="0">
                <a:solidFill>
                  <a:srgbClr val="202122"/>
                </a:solidFill>
                <a:effectLst/>
                <a:latin typeface="Arial" panose="020B0604020202020204" pitchFamily="34" charset="0"/>
              </a:rPr>
            </a:br>
            <a:r>
              <a:rPr lang="nl-NL" b="0" i="0">
                <a:solidFill>
                  <a:srgbClr val="272727"/>
                </a:solidFill>
                <a:effectLst/>
                <a:latin typeface="Verdana" panose="020B0604030504040204" pitchFamily="34" charset="0"/>
              </a:rPr>
              <a:t>De verbreiding van de soort vindt voornamelijk plaats door uitlopers van een moederplant waaraan kleine nieuwe planten ontstaan.</a:t>
            </a:r>
          </a:p>
          <a:p>
            <a:pPr algn="l"/>
            <a:r>
              <a:rPr lang="nl-NL" b="0" i="0">
                <a:solidFill>
                  <a:srgbClr val="272727"/>
                </a:solidFill>
                <a:effectLst/>
                <a:latin typeface="Verdana" panose="020B0604030504040204" pitchFamily="34" charset="0"/>
              </a:rPr>
              <a:t>Opmerkelijk is de vorm van de schutbladeren die de schede vormen van de bloem(en). Zij lijken een beetje op de scharen van krabben, waaraan de soort zijn Nederlandse naam te danken heeft.</a:t>
            </a:r>
          </a:p>
          <a:p>
            <a:pPr algn="l"/>
            <a:endParaRPr lang="nl-NL" b="0" i="0">
              <a:solidFill>
                <a:srgbClr val="202122"/>
              </a:solidFill>
              <a:effectLst/>
              <a:latin typeface="Arial" panose="020B0604020202020204" pitchFamily="34" charset="0"/>
            </a:endParaRPr>
          </a:p>
          <a:p>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24</a:t>
            </a:fld>
            <a:endParaRPr lang="en-GB"/>
          </a:p>
        </p:txBody>
      </p:sp>
    </p:spTree>
    <p:extLst>
      <p:ext uri="{BB962C8B-B14F-4D97-AF65-F5344CB8AC3E}">
        <p14:creationId xmlns:p14="http://schemas.microsoft.com/office/powerpoint/2010/main" val="2143379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646464"/>
                </a:solidFill>
                <a:effectLst/>
                <a:latin typeface="Interstate"/>
              </a:rPr>
              <a:t>De purperreiger heeft een kenmerkende bruinoranje nek met zwarte strepen. Het mannetje lijkt zeer veel op het vrouwtje, maar is gemiddeld iets groter. Verder hebben de sierveren witte punten. Jonge vogels zijn geelbruin en houden een bruin kleed tot en met het tweede jaar. De vlucht is wat grilliger dan blauwe reiger, waarbij de vleugels ook iets </a:t>
            </a:r>
            <a:r>
              <a:rPr lang="nl-NL" b="0" i="0" err="1">
                <a:solidFill>
                  <a:srgbClr val="646464"/>
                </a:solidFill>
                <a:effectLst/>
                <a:latin typeface="Interstate"/>
              </a:rPr>
              <a:t>geknikter</a:t>
            </a:r>
            <a:r>
              <a:rPr lang="nl-NL" b="0" i="0">
                <a:solidFill>
                  <a:srgbClr val="646464"/>
                </a:solidFill>
                <a:effectLst/>
                <a:latin typeface="Interstate"/>
              </a:rPr>
              <a:t> worden gehouden. De ver uitstekende poten met lange tenen vallen op, net als de meer gehoekte '</a:t>
            </a:r>
            <a:r>
              <a:rPr lang="nl-NL" b="0" i="0" err="1">
                <a:solidFill>
                  <a:srgbClr val="646464"/>
                </a:solidFill>
                <a:effectLst/>
                <a:latin typeface="Interstate"/>
              </a:rPr>
              <a:t>keelzak</a:t>
            </a:r>
            <a:r>
              <a:rPr lang="nl-NL" b="0" i="0">
                <a:solidFill>
                  <a:srgbClr val="646464"/>
                </a:solidFill>
                <a:effectLst/>
                <a:latin typeface="Interstate"/>
              </a:rPr>
              <a:t>' dan bij de blauwe reiger.</a:t>
            </a:r>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25</a:t>
            </a:fld>
            <a:endParaRPr lang="en-GB"/>
          </a:p>
        </p:txBody>
      </p:sp>
    </p:spTree>
    <p:extLst>
      <p:ext uri="{BB962C8B-B14F-4D97-AF65-F5344CB8AC3E}">
        <p14:creationId xmlns:p14="http://schemas.microsoft.com/office/powerpoint/2010/main" val="445004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646464"/>
                </a:solidFill>
                <a:effectLst/>
                <a:latin typeface="Interstate"/>
              </a:rPr>
              <a:t>Zwarte sterns zijn vogels van het ondiepe moeras. Ze broeden op drijvende watervegetatie (liefst krabbenscheer), nestvlotjes en modderbanken in ondiepe en matig voedselrijke moerassen. Je vind ze ook soms in agrarische gebieden met brede sloten. </a:t>
            </a:r>
          </a:p>
          <a:p>
            <a:endParaRPr lang="nl-NL" b="0" i="0">
              <a:solidFill>
                <a:srgbClr val="646464"/>
              </a:solidFill>
              <a:effectLst/>
              <a:latin typeface="Interstate"/>
            </a:endParaRPr>
          </a:p>
          <a:p>
            <a:r>
              <a:rPr lang="nl-NL" b="0" i="0">
                <a:solidFill>
                  <a:srgbClr val="646464"/>
                </a:solidFill>
                <a:effectLst/>
                <a:latin typeface="Interstate"/>
              </a:rPr>
              <a:t>Een kleine stern met vrij korte staart en relatief brede vleugels. In prachtkleed is het lichaam grotendeels zwart met asgrijze bovendelen. Poten en snavel zijn roodbruin, resp. zwart. Witte anaalstreek. Vrouwtjes zijn meestal wat valer. Buiten het broedseizoen valt de zwarte stern minder op: kop en lichaam worden wit, met uitzondering van achterhoofd, een vlekje achter het oor en vlekken op de schouders. Onvolwassen vogels lijken op vogels in winterkleed en hebben bruinige veren. Tijdens de trek ook in grote groepen te vinden.</a:t>
            </a:r>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26</a:t>
            </a:fld>
            <a:endParaRPr lang="en-GB"/>
          </a:p>
        </p:txBody>
      </p:sp>
    </p:spTree>
    <p:extLst>
      <p:ext uri="{BB962C8B-B14F-4D97-AF65-F5344CB8AC3E}">
        <p14:creationId xmlns:p14="http://schemas.microsoft.com/office/powerpoint/2010/main" val="533987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646464"/>
                </a:solidFill>
                <a:effectLst/>
                <a:latin typeface="Interstate"/>
              </a:rPr>
              <a:t>De fuut is de meest algemeen voorkomende futensoort in ons land. Hij komt als broedvogel voor in allerlei soorten wateren, van stadsparken en grachten tot duinmeren, moerasgebieden, randen van grote wateren en riviernatuur.</a:t>
            </a:r>
            <a:br>
              <a:rPr lang="nl-NL" b="0" i="0">
                <a:solidFill>
                  <a:srgbClr val="646464"/>
                </a:solidFill>
                <a:effectLst/>
                <a:latin typeface="Interstate"/>
              </a:rPr>
            </a:br>
            <a:r>
              <a:rPr lang="nl-NL" b="0" i="0">
                <a:solidFill>
                  <a:srgbClr val="646464"/>
                </a:solidFill>
                <a:effectLst/>
                <a:latin typeface="Interstate"/>
              </a:rPr>
              <a:t>In zomerkleed goed herkenbaar aan witgemaskerde kop met bruinrode krans, overlopend in zwart, en verlengde, zwarte kopveren. Ogen felrood. Bovenzijde bruin, onderzijde wit. Mannetje en vrouwtje identiek. In winterkleed vaalbruin en wit, met zwarte kopveren; kenmerkend is wit boven de zwarte teugel (tussen oog en snavel). Jongen zijn zwart-wit gestreept</a:t>
            </a:r>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27</a:t>
            </a:fld>
            <a:endParaRPr lang="en-GB"/>
          </a:p>
        </p:txBody>
      </p:sp>
    </p:spTree>
    <p:extLst>
      <p:ext uri="{BB962C8B-B14F-4D97-AF65-F5344CB8AC3E}">
        <p14:creationId xmlns:p14="http://schemas.microsoft.com/office/powerpoint/2010/main" val="2204079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Vernoemd naar het oude zwembad waar ik altijd werkte, of was het toch andersom? </a:t>
            </a:r>
            <a:br>
              <a:rPr lang="nl-NL"/>
            </a:br>
            <a:br>
              <a:rPr lang="nl-NL"/>
            </a:br>
            <a:r>
              <a:rPr lang="nl-NL" b="0" i="0">
                <a:solidFill>
                  <a:srgbClr val="646464"/>
                </a:solidFill>
                <a:effectLst/>
                <a:latin typeface="Interstate"/>
              </a:rPr>
              <a:t>Roerdompen zijn mysterieuze vogels die moeilijk te zien zijn. De 'paalhouding' van roerdompen (het imiteren van een pol riet door stijf rechtop te gaan staan) is beroemd. De vogel is een compacte, geelbruine reiger met donkere patronen. In rietland is de camouflage volmaakt. De roerdomp valt vooral op door zijn geluid, het lage, diepe '</a:t>
            </a:r>
            <a:r>
              <a:rPr lang="nl-NL" b="0" i="0" err="1">
                <a:solidFill>
                  <a:srgbClr val="646464"/>
                </a:solidFill>
                <a:effectLst/>
                <a:latin typeface="Interstate"/>
              </a:rPr>
              <a:t>hoempen</a:t>
            </a:r>
            <a:r>
              <a:rPr lang="nl-NL" b="0" i="0">
                <a:solidFill>
                  <a:srgbClr val="646464"/>
                </a:solidFill>
                <a:effectLst/>
                <a:latin typeface="Interstate"/>
              </a:rPr>
              <a:t>'. In vlucht vallen de brede vleugels, dikke hals en lange tenen op.</a:t>
            </a:r>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28</a:t>
            </a:fld>
            <a:endParaRPr lang="en-GB"/>
          </a:p>
        </p:txBody>
      </p:sp>
    </p:spTree>
    <p:extLst>
      <p:ext uri="{BB962C8B-B14F-4D97-AF65-F5344CB8AC3E}">
        <p14:creationId xmlns:p14="http://schemas.microsoft.com/office/powerpoint/2010/main" val="2929631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646464"/>
                </a:solidFill>
                <a:effectLst/>
                <a:latin typeface="Interstate"/>
              </a:rPr>
              <a:t>De slobeend heeft een snavel met een spatelvorm die het slobberen van kroos en waterdiertjes een stuk efficiënter maakt. Slobeenden leven in de laaggelegen, natte gebieden in het gematigd klimaatgebied, en mede door hun voorkeur voor plantaardig voedsel behoren ze tot de (secundaire) weidevogels.</a:t>
            </a:r>
            <a:br>
              <a:rPr lang="nl-NL" b="0" i="0">
                <a:solidFill>
                  <a:srgbClr val="646464"/>
                </a:solidFill>
                <a:effectLst/>
                <a:latin typeface="Interstate"/>
              </a:rPr>
            </a:br>
            <a:br>
              <a:rPr lang="nl-NL" b="0" i="0">
                <a:solidFill>
                  <a:srgbClr val="646464"/>
                </a:solidFill>
                <a:effectLst/>
                <a:latin typeface="Interstate"/>
              </a:rPr>
            </a:br>
            <a:r>
              <a:rPr lang="nl-NL" b="0" i="0">
                <a:solidFill>
                  <a:srgbClr val="646464"/>
                </a:solidFill>
                <a:effectLst/>
                <a:latin typeface="Interstate"/>
              </a:rPr>
              <a:t>De brede platte snavel is kenmerkend voor deze soort. Mannetjes hebben in prachtkleed een groene kop, witte borst en kastanjebruine buik en flanken. Daarnaast is de binnenzijde van de voorvleugel lichtblauw van kleur, maar dit is alleen in vlucht goed te zien. Vrouwtjes lijken qua kleed op de wilde eend maar hebben een donkerbruine buik en de groene spiegel heeft geen witte </a:t>
            </a:r>
            <a:r>
              <a:rPr lang="nl-NL" b="0" i="0" err="1">
                <a:solidFill>
                  <a:srgbClr val="646464"/>
                </a:solidFill>
                <a:effectLst/>
                <a:latin typeface="Interstate"/>
              </a:rPr>
              <a:t>achterrand</a:t>
            </a:r>
            <a:r>
              <a:rPr lang="nl-NL" b="0" i="0">
                <a:solidFill>
                  <a:srgbClr val="646464"/>
                </a:solidFill>
                <a:effectLst/>
                <a:latin typeface="Interstate"/>
              </a:rPr>
              <a:t>.</a:t>
            </a:r>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29</a:t>
            </a:fld>
            <a:endParaRPr lang="en-GB"/>
          </a:p>
        </p:txBody>
      </p:sp>
    </p:spTree>
    <p:extLst>
      <p:ext uri="{BB962C8B-B14F-4D97-AF65-F5344CB8AC3E}">
        <p14:creationId xmlns:p14="http://schemas.microsoft.com/office/powerpoint/2010/main" val="2903599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a:solidFill>
                  <a:srgbClr val="202122"/>
                </a:solidFill>
                <a:effectLst/>
                <a:latin typeface="Arial" panose="020B0604020202020204" pitchFamily="34" charset="0"/>
              </a:rPr>
              <a:t>Gewoon veenmos vormt stevige, lichtgroene tot lichtbruine, tot 25 cm lange planten met een stamdoormeter tussen 0,6 en 1,2 mm. De </a:t>
            </a:r>
            <a:r>
              <a:rPr lang="nl-NL" b="0" i="0" u="none" strike="noStrike">
                <a:solidFill>
                  <a:srgbClr val="0645AD"/>
                </a:solidFill>
                <a:effectLst/>
                <a:latin typeface="Arial" panose="020B0604020202020204" pitchFamily="34" charset="0"/>
                <a:hlinkClick r:id="rId3" tooltip="Epidermis"/>
              </a:rPr>
              <a:t>epidermis</a:t>
            </a:r>
            <a:r>
              <a:rPr lang="nl-NL" b="0" i="0">
                <a:solidFill>
                  <a:srgbClr val="202122"/>
                </a:solidFill>
                <a:effectLst/>
                <a:latin typeface="Arial" panose="020B0604020202020204" pitchFamily="34" charset="0"/>
              </a:rPr>
              <a:t> is </a:t>
            </a:r>
            <a:r>
              <a:rPr lang="nl-NL" b="0" i="0" err="1">
                <a:solidFill>
                  <a:srgbClr val="202122"/>
                </a:solidFill>
                <a:effectLst/>
                <a:latin typeface="Arial" panose="020B0604020202020204" pitchFamily="34" charset="0"/>
              </a:rPr>
              <a:t>drielagig</a:t>
            </a:r>
            <a:r>
              <a:rPr lang="nl-NL" b="0" i="0">
                <a:solidFill>
                  <a:srgbClr val="202122"/>
                </a:solidFill>
                <a:effectLst/>
                <a:latin typeface="Arial" panose="020B0604020202020204" pitchFamily="34" charset="0"/>
              </a:rPr>
              <a:t>, de </a:t>
            </a:r>
            <a:r>
              <a:rPr lang="nl-NL" b="0" i="0" u="none" strike="noStrike">
                <a:solidFill>
                  <a:srgbClr val="0645AD"/>
                </a:solidFill>
                <a:effectLst/>
                <a:latin typeface="Arial" panose="020B0604020202020204" pitchFamily="34" charset="0"/>
                <a:hlinkClick r:id="rId4" tooltip="Cel (biologie)"/>
              </a:rPr>
              <a:t>cellen</a:t>
            </a:r>
            <a:r>
              <a:rPr lang="nl-NL" b="0" i="0">
                <a:solidFill>
                  <a:srgbClr val="202122"/>
                </a:solidFill>
                <a:effectLst/>
                <a:latin typeface="Arial" panose="020B0604020202020204" pitchFamily="34" charset="0"/>
              </a:rPr>
              <a:t> bezitten gewoonlijk 1 tot 3 </a:t>
            </a:r>
            <a:r>
              <a:rPr lang="nl-NL" b="0" i="0" u="none" strike="noStrike">
                <a:solidFill>
                  <a:srgbClr val="0645AD"/>
                </a:solidFill>
                <a:effectLst/>
                <a:latin typeface="Arial" panose="020B0604020202020204" pitchFamily="34" charset="0"/>
                <a:hlinkClick r:id="rId5" tooltip="Huidmondje"/>
              </a:rPr>
              <a:t>huidmondjes</a:t>
            </a:r>
            <a:r>
              <a:rPr lang="nl-NL" b="0" i="0">
                <a:solidFill>
                  <a:srgbClr val="202122"/>
                </a:solidFill>
                <a:effectLst/>
                <a:latin typeface="Arial" panose="020B0604020202020204" pitchFamily="34" charset="0"/>
              </a:rPr>
              <a:t> en zijn rijk aan spiraalvormige </a:t>
            </a:r>
            <a:r>
              <a:rPr lang="nl-NL" b="0" i="0" u="none" strike="noStrike">
                <a:solidFill>
                  <a:srgbClr val="0645AD"/>
                </a:solidFill>
                <a:effectLst/>
                <a:latin typeface="Arial" panose="020B0604020202020204" pitchFamily="34" charset="0"/>
                <a:hlinkClick r:id="rId6" tooltip="Vezel"/>
              </a:rPr>
              <a:t>vezels</a:t>
            </a:r>
            <a:r>
              <a:rPr lang="nl-NL" b="0" i="0">
                <a:solidFill>
                  <a:srgbClr val="202122"/>
                </a:solidFill>
                <a:effectLst/>
                <a:latin typeface="Arial" panose="020B0604020202020204" pitchFamily="34" charset="0"/>
              </a:rPr>
              <a:t>. De </a:t>
            </a:r>
            <a:r>
              <a:rPr lang="nl-NL" b="0" i="0" u="none" strike="noStrike">
                <a:solidFill>
                  <a:srgbClr val="BA0000"/>
                </a:solidFill>
                <a:effectLst/>
                <a:latin typeface="Arial" panose="020B0604020202020204" pitchFamily="34" charset="0"/>
                <a:hlinkClick r:id="rId7" tooltip="Stengelblad (de pagina bestaat niet)"/>
              </a:rPr>
              <a:t>stengelblaadjes</a:t>
            </a:r>
            <a:r>
              <a:rPr lang="nl-NL" b="0" i="0">
                <a:solidFill>
                  <a:srgbClr val="202122"/>
                </a:solidFill>
                <a:effectLst/>
                <a:latin typeface="Arial" panose="020B0604020202020204" pitchFamily="34" charset="0"/>
              </a:rPr>
              <a:t> zijn tot 2 mm lang en 1,4 mm breed, afgerond tot bijna rechthoekig, met een smalle zoom van doorschijnende </a:t>
            </a:r>
            <a:r>
              <a:rPr lang="nl-NL" b="0" i="0" u="none" strike="noStrike" err="1">
                <a:solidFill>
                  <a:srgbClr val="0645AD"/>
                </a:solidFill>
                <a:effectLst/>
                <a:latin typeface="Arial" panose="020B0604020202020204" pitchFamily="34" charset="0"/>
                <a:hlinkClick r:id="rId8" tooltip="Hyaliene cel"/>
              </a:rPr>
              <a:t>hyaliene</a:t>
            </a:r>
            <a:r>
              <a:rPr lang="nl-NL" b="0" i="0" u="none" strike="noStrike">
                <a:solidFill>
                  <a:srgbClr val="0645AD"/>
                </a:solidFill>
                <a:effectLst/>
                <a:latin typeface="Arial" panose="020B0604020202020204" pitchFamily="34" charset="0"/>
                <a:hlinkClick r:id="rId8" tooltip="Hyaliene cel"/>
              </a:rPr>
              <a:t> cellen</a:t>
            </a:r>
            <a:r>
              <a:rPr lang="nl-NL" b="0" i="0">
                <a:solidFill>
                  <a:srgbClr val="202122"/>
                </a:solidFill>
                <a:effectLst/>
                <a:latin typeface="Arial" panose="020B0604020202020204" pitchFamily="34" charset="0"/>
              </a:rPr>
              <a:t>.</a:t>
            </a:r>
          </a:p>
          <a:p>
            <a:pPr algn="l"/>
            <a:r>
              <a:rPr lang="nl-NL" b="0" i="0">
                <a:solidFill>
                  <a:srgbClr val="202122"/>
                </a:solidFill>
                <a:effectLst/>
                <a:latin typeface="Arial" panose="020B0604020202020204" pitchFamily="34" charset="0"/>
              </a:rPr>
              <a:t>De takken staan in bundels van drie tot zes op de stam. De top is knopvormig, meestal duidelijker gepigmenteerd en draagt aan de rand tot 2 cm lange, gebleekte takken. De </a:t>
            </a:r>
            <a:r>
              <a:rPr lang="nl-NL" b="0" i="0" u="none" strike="noStrike">
                <a:solidFill>
                  <a:srgbClr val="BA0000"/>
                </a:solidFill>
                <a:effectLst/>
                <a:latin typeface="Arial" panose="020B0604020202020204" pitchFamily="34" charset="0"/>
                <a:hlinkClick r:id="rId9" tooltip="Takblad (de pagina bestaat niet)"/>
              </a:rPr>
              <a:t>takblaadjes</a:t>
            </a:r>
            <a:r>
              <a:rPr lang="nl-NL" b="0" i="0">
                <a:solidFill>
                  <a:srgbClr val="202122"/>
                </a:solidFill>
                <a:effectLst/>
                <a:latin typeface="Arial" panose="020B0604020202020204" pitchFamily="34" charset="0"/>
              </a:rPr>
              <a:t> zijn hol en eirond, 1 tot 2 mm breed. Ze bestaan uit een netwerk van in doorsnede driehoekige groene cellen. De </a:t>
            </a:r>
            <a:r>
              <a:rPr lang="nl-NL" b="0" i="0" u="none" strike="noStrike" err="1">
                <a:solidFill>
                  <a:srgbClr val="0645AD"/>
                </a:solidFill>
                <a:effectLst/>
                <a:latin typeface="Arial" panose="020B0604020202020204" pitchFamily="34" charset="0"/>
                <a:hlinkClick r:id="rId10" tooltip="Sporogoon"/>
              </a:rPr>
              <a:t>sporogonen</a:t>
            </a:r>
            <a:r>
              <a:rPr lang="nl-NL" b="0" i="0">
                <a:solidFill>
                  <a:srgbClr val="202122"/>
                </a:solidFill>
                <a:effectLst/>
                <a:latin typeface="Arial" panose="020B0604020202020204" pitchFamily="34" charset="0"/>
              </a:rPr>
              <a:t> zijn bijna bolvormig.</a:t>
            </a:r>
          </a:p>
          <a:p>
            <a:br>
              <a:rPr lang="nl-NL" b="0" i="0">
                <a:solidFill>
                  <a:srgbClr val="202122"/>
                </a:solidFill>
                <a:effectLst/>
                <a:latin typeface="Arial" panose="020B0604020202020204" pitchFamily="34" charset="0"/>
              </a:rPr>
            </a:br>
            <a:br>
              <a:rPr lang="nl-NL" b="0" i="0">
                <a:solidFill>
                  <a:srgbClr val="202122"/>
                </a:solidFill>
                <a:effectLst/>
                <a:latin typeface="Arial" panose="020B0604020202020204" pitchFamily="34" charset="0"/>
              </a:rPr>
            </a:br>
            <a:r>
              <a:rPr lang="nl-NL" b="0" i="0">
                <a:solidFill>
                  <a:srgbClr val="202122"/>
                </a:solidFill>
                <a:effectLst/>
                <a:latin typeface="Arial" panose="020B0604020202020204" pitchFamily="34" charset="0"/>
              </a:rPr>
              <a:t>Het gewoon veenmos groeit voornamelijk op vochtige tot natte plaatsen in </a:t>
            </a:r>
            <a:r>
              <a:rPr lang="nl-NL" b="0" i="0" u="none" strike="noStrike">
                <a:solidFill>
                  <a:srgbClr val="0645AD"/>
                </a:solidFill>
                <a:effectLst/>
                <a:latin typeface="Arial" panose="020B0604020202020204" pitchFamily="34" charset="0"/>
                <a:hlinkClick r:id="rId11" tooltip="Naaldbos"/>
              </a:rPr>
              <a:t>naaldbossen</a:t>
            </a:r>
            <a:r>
              <a:rPr lang="nl-NL" b="0" i="0">
                <a:solidFill>
                  <a:srgbClr val="202122"/>
                </a:solidFill>
                <a:effectLst/>
                <a:latin typeface="Arial" panose="020B0604020202020204" pitchFamily="34" charset="0"/>
              </a:rPr>
              <a:t> en natte </a:t>
            </a:r>
            <a:r>
              <a:rPr lang="nl-NL" b="0" i="0" u="none" strike="noStrike">
                <a:solidFill>
                  <a:srgbClr val="0645AD"/>
                </a:solidFill>
                <a:effectLst/>
                <a:latin typeface="Arial" panose="020B0604020202020204" pitchFamily="34" charset="0"/>
                <a:hlinkClick r:id="rId12" tooltip="Grasland"/>
              </a:rPr>
              <a:t>graslanden</a:t>
            </a:r>
            <a:r>
              <a:rPr lang="nl-NL" b="0" i="0">
                <a:solidFill>
                  <a:srgbClr val="202122"/>
                </a:solidFill>
                <a:effectLst/>
                <a:latin typeface="Arial" panose="020B0604020202020204" pitchFamily="34" charset="0"/>
              </a:rPr>
              <a:t>, waar het uitgestrekte, bultige tapijten vormt. Het komt relatief minder in </a:t>
            </a:r>
            <a:r>
              <a:rPr lang="nl-NL" b="0" i="0" u="none" strike="noStrike">
                <a:solidFill>
                  <a:srgbClr val="0645AD"/>
                </a:solidFill>
                <a:effectLst/>
                <a:latin typeface="Arial" panose="020B0604020202020204" pitchFamily="34" charset="0"/>
                <a:hlinkClick r:id="rId13" tooltip="Hoogveen"/>
              </a:rPr>
              <a:t>hoogveengebieden</a:t>
            </a:r>
            <a:r>
              <a:rPr lang="nl-NL" b="0" i="0">
                <a:solidFill>
                  <a:srgbClr val="202122"/>
                </a:solidFill>
                <a:effectLst/>
                <a:latin typeface="Arial" panose="020B0604020202020204" pitchFamily="34" charset="0"/>
              </a:rPr>
              <a:t> voor. Het wordt meestal aangetroffen samen met andere soorten. </a:t>
            </a:r>
            <a:r>
              <a:rPr lang="nl-NL" b="0" i="1" err="1">
                <a:solidFill>
                  <a:srgbClr val="000000"/>
                </a:solidFill>
                <a:effectLst/>
                <a:latin typeface="Verdana" panose="020B0604030504040204" pitchFamily="34" charset="0"/>
              </a:rPr>
              <a:t>Sphagnum</a:t>
            </a:r>
            <a:r>
              <a:rPr lang="nl-NL" b="0" i="1">
                <a:solidFill>
                  <a:srgbClr val="000000"/>
                </a:solidFill>
                <a:effectLst/>
                <a:latin typeface="Verdana" panose="020B0604030504040204" pitchFamily="34" charset="0"/>
              </a:rPr>
              <a:t> </a:t>
            </a:r>
            <a:r>
              <a:rPr lang="nl-NL" b="0" i="1" err="1">
                <a:solidFill>
                  <a:srgbClr val="000000"/>
                </a:solidFill>
                <a:effectLst/>
                <a:latin typeface="Verdana" panose="020B0604030504040204" pitchFamily="34" charset="0"/>
              </a:rPr>
              <a:t>palustre</a:t>
            </a:r>
            <a:r>
              <a:rPr lang="nl-NL" b="0" i="0">
                <a:solidFill>
                  <a:srgbClr val="000000"/>
                </a:solidFill>
                <a:effectLst/>
                <a:latin typeface="Verdana" panose="020B0604030504040204" pitchFamily="34" charset="0"/>
              </a:rPr>
              <a:t> groeit in het algemeen langs water of op water verzadigde plekken met zuur, niet extreem voedselarm water</a:t>
            </a:r>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3</a:t>
            </a:fld>
            <a:endParaRPr lang="en-GB"/>
          </a:p>
        </p:txBody>
      </p:sp>
    </p:spTree>
    <p:extLst>
      <p:ext uri="{BB962C8B-B14F-4D97-AF65-F5344CB8AC3E}">
        <p14:creationId xmlns:p14="http://schemas.microsoft.com/office/powerpoint/2010/main" val="3974400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a:solidFill>
                  <a:srgbClr val="202122"/>
                </a:solidFill>
                <a:effectLst/>
                <a:latin typeface="Arial" panose="020B0604020202020204" pitchFamily="34" charset="0"/>
              </a:rPr>
              <a:t>De smaragdlibel is een compact gebouwde soort die tussen de 47 en 55 millimeter lang is. Het </a:t>
            </a:r>
            <a:r>
              <a:rPr lang="nl-NL" b="0" i="0" u="none" strike="noStrike">
                <a:solidFill>
                  <a:srgbClr val="0645AD"/>
                </a:solidFill>
                <a:effectLst/>
                <a:latin typeface="Arial" panose="020B0604020202020204" pitchFamily="34" charset="0"/>
                <a:hlinkClick r:id="rId3" tooltip="Borststuk"/>
              </a:rPr>
              <a:t>borststuk</a:t>
            </a:r>
            <a:r>
              <a:rPr lang="nl-NL" b="0" i="0">
                <a:solidFill>
                  <a:srgbClr val="202122"/>
                </a:solidFill>
                <a:effectLst/>
                <a:latin typeface="Arial" panose="020B0604020202020204" pitchFamily="34" charset="0"/>
              </a:rPr>
              <a:t> is metaalgroen met gouden glans, donzig behaard. Het </a:t>
            </a:r>
            <a:r>
              <a:rPr lang="nl-NL" b="0" i="0" u="none" strike="noStrike">
                <a:solidFill>
                  <a:srgbClr val="0645AD"/>
                </a:solidFill>
                <a:effectLst/>
                <a:latin typeface="Arial" panose="020B0604020202020204" pitchFamily="34" charset="0"/>
                <a:hlinkClick r:id="rId4" tooltip="Achterlijf (insect)"/>
              </a:rPr>
              <a:t>achterlijf</a:t>
            </a:r>
            <a:r>
              <a:rPr lang="nl-NL" b="0" i="0">
                <a:solidFill>
                  <a:srgbClr val="202122"/>
                </a:solidFill>
                <a:effectLst/>
                <a:latin typeface="Arial" panose="020B0604020202020204" pitchFamily="34" charset="0"/>
              </a:rPr>
              <a:t> is donkergroen glanzend - vaak met duidelijke </a:t>
            </a:r>
            <a:r>
              <a:rPr lang="nl-NL" b="0" i="0" err="1">
                <a:solidFill>
                  <a:srgbClr val="202122"/>
                </a:solidFill>
                <a:effectLst/>
                <a:latin typeface="Arial" panose="020B0604020202020204" pitchFamily="34" charset="0"/>
              </a:rPr>
              <a:t>bronskleur</a:t>
            </a:r>
            <a:r>
              <a:rPr lang="nl-NL" b="0" i="0">
                <a:solidFill>
                  <a:srgbClr val="202122"/>
                </a:solidFill>
                <a:effectLst/>
                <a:latin typeface="Arial" panose="020B0604020202020204" pitchFamily="34" charset="0"/>
              </a:rPr>
              <a:t> (bruine indruk makend) – zonder vlekkentekening op bovenzijde. De ogen zijn eerst dofbruin van kleur, maar later opvallend knalgroen glimmend. Het voorhoofd is zonder gele tekening. Op de vleugels zit een kleine oranje vlek.</a:t>
            </a:r>
            <a:br>
              <a:rPr lang="nl-NL" b="0" i="0">
                <a:solidFill>
                  <a:srgbClr val="202122"/>
                </a:solidFill>
                <a:effectLst/>
                <a:latin typeface="Arial" panose="020B0604020202020204" pitchFamily="34" charset="0"/>
              </a:rPr>
            </a:br>
            <a:endParaRPr lang="nl-NL" b="0" i="0">
              <a:solidFill>
                <a:srgbClr val="202122"/>
              </a:solidFill>
              <a:effectLst/>
              <a:latin typeface="Arial" panose="020B0604020202020204" pitchFamily="34" charset="0"/>
            </a:endParaRPr>
          </a:p>
          <a:p>
            <a:pPr algn="l"/>
            <a:r>
              <a:rPr lang="nl-NL" b="0" i="0">
                <a:solidFill>
                  <a:srgbClr val="202122"/>
                </a:solidFill>
                <a:effectLst/>
                <a:latin typeface="Arial" panose="020B0604020202020204" pitchFamily="34" charset="0"/>
              </a:rPr>
              <a:t>Bij de mannelijke exemplaren is het achterlijf ingesnoerd ter hoogte van segment 3. Het uiteinde van het achterlijf is knotsvormig verbreed, met het breedste punt ter hoogte van segmenten 7 en 8. Bij de vrouwelijke exemplaren oogt het achterlijf dik, zonder insnoering en knotsvormige verbreding.</a:t>
            </a:r>
          </a:p>
          <a:p>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30</a:t>
            </a:fld>
            <a:endParaRPr lang="en-GB"/>
          </a:p>
        </p:txBody>
      </p:sp>
    </p:spTree>
    <p:extLst>
      <p:ext uri="{BB962C8B-B14F-4D97-AF65-F5344CB8AC3E}">
        <p14:creationId xmlns:p14="http://schemas.microsoft.com/office/powerpoint/2010/main" val="112907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31</a:t>
            </a:fld>
            <a:endParaRPr lang="en-GB"/>
          </a:p>
        </p:txBody>
      </p:sp>
    </p:spTree>
    <p:extLst>
      <p:ext uri="{BB962C8B-B14F-4D97-AF65-F5344CB8AC3E}">
        <p14:creationId xmlns:p14="http://schemas.microsoft.com/office/powerpoint/2010/main" val="2795271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32</a:t>
            </a:fld>
            <a:endParaRPr lang="en-GB"/>
          </a:p>
        </p:txBody>
      </p:sp>
    </p:spTree>
    <p:extLst>
      <p:ext uri="{BB962C8B-B14F-4D97-AF65-F5344CB8AC3E}">
        <p14:creationId xmlns:p14="http://schemas.microsoft.com/office/powerpoint/2010/main" val="4168698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33</a:t>
            </a:fld>
            <a:endParaRPr lang="en-GB"/>
          </a:p>
        </p:txBody>
      </p:sp>
    </p:spTree>
    <p:extLst>
      <p:ext uri="{BB962C8B-B14F-4D97-AF65-F5344CB8AC3E}">
        <p14:creationId xmlns:p14="http://schemas.microsoft.com/office/powerpoint/2010/main" val="24057870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34</a:t>
            </a:fld>
            <a:endParaRPr lang="en-GB"/>
          </a:p>
        </p:txBody>
      </p:sp>
    </p:spTree>
    <p:extLst>
      <p:ext uri="{BB962C8B-B14F-4D97-AF65-F5344CB8AC3E}">
        <p14:creationId xmlns:p14="http://schemas.microsoft.com/office/powerpoint/2010/main" val="3210507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a:solidFill>
                  <a:srgbClr val="202122"/>
                </a:solidFill>
                <a:effectLst/>
                <a:latin typeface="Arial" panose="020B0604020202020204" pitchFamily="34" charset="0"/>
              </a:rPr>
              <a:t>De </a:t>
            </a:r>
            <a:r>
              <a:rPr lang="nl-NL" b="1" i="0">
                <a:solidFill>
                  <a:srgbClr val="202122"/>
                </a:solidFill>
                <a:effectLst/>
                <a:latin typeface="Arial" panose="020B0604020202020204" pitchFamily="34" charset="0"/>
              </a:rPr>
              <a:t>waterlobelia</a:t>
            </a:r>
            <a:r>
              <a:rPr lang="nl-NL" b="0" i="0">
                <a:solidFill>
                  <a:srgbClr val="202122"/>
                </a:solidFill>
                <a:effectLst/>
                <a:latin typeface="Arial" panose="020B0604020202020204" pitchFamily="34" charset="0"/>
              </a:rPr>
              <a:t> (</a:t>
            </a:r>
            <a:r>
              <a:rPr lang="nl-NL" b="0" i="1">
                <a:solidFill>
                  <a:srgbClr val="202122"/>
                </a:solidFill>
                <a:effectLst/>
                <a:latin typeface="Arial" panose="020B0604020202020204" pitchFamily="34" charset="0"/>
              </a:rPr>
              <a:t>Lobelia </a:t>
            </a:r>
            <a:r>
              <a:rPr lang="nl-NL" b="0" i="1" err="1">
                <a:solidFill>
                  <a:srgbClr val="202122"/>
                </a:solidFill>
                <a:effectLst/>
                <a:latin typeface="Arial" panose="020B0604020202020204" pitchFamily="34" charset="0"/>
              </a:rPr>
              <a:t>dortmanna</a:t>
            </a:r>
            <a:r>
              <a:rPr lang="nl-NL" b="0" i="0">
                <a:solidFill>
                  <a:srgbClr val="202122"/>
                </a:solidFill>
                <a:effectLst/>
                <a:latin typeface="Arial" panose="020B0604020202020204" pitchFamily="34" charset="0"/>
              </a:rPr>
              <a:t>) is een ondergedoken, </a:t>
            </a:r>
            <a:r>
              <a:rPr lang="nl-NL" b="0" i="0" u="none" strike="noStrike">
                <a:solidFill>
                  <a:srgbClr val="0645AD"/>
                </a:solidFill>
                <a:effectLst/>
                <a:latin typeface="Arial" panose="020B0604020202020204" pitchFamily="34" charset="0"/>
                <a:hlinkClick r:id="rId3" tooltip="Vaste plant"/>
              </a:rPr>
              <a:t>vaste</a:t>
            </a:r>
            <a:r>
              <a:rPr lang="nl-NL" b="0" i="0">
                <a:solidFill>
                  <a:srgbClr val="202122"/>
                </a:solidFill>
                <a:effectLst/>
                <a:latin typeface="Arial" panose="020B0604020202020204" pitchFamily="34" charset="0"/>
              </a:rPr>
              <a:t> </a:t>
            </a:r>
            <a:r>
              <a:rPr lang="nl-NL" b="0" i="0" u="none" strike="noStrike">
                <a:solidFill>
                  <a:srgbClr val="0645AD"/>
                </a:solidFill>
                <a:effectLst/>
                <a:latin typeface="Arial" panose="020B0604020202020204" pitchFamily="34" charset="0"/>
                <a:hlinkClick r:id="rId4" tooltip="Waterplant"/>
              </a:rPr>
              <a:t>waterplant</a:t>
            </a:r>
            <a:r>
              <a:rPr lang="nl-NL" b="0" i="0">
                <a:solidFill>
                  <a:srgbClr val="202122"/>
                </a:solidFill>
                <a:effectLst/>
                <a:latin typeface="Arial" panose="020B0604020202020204" pitchFamily="34" charset="0"/>
              </a:rPr>
              <a:t> die behoort tot de </a:t>
            </a:r>
            <a:r>
              <a:rPr lang="nl-NL" b="0" i="0" u="none" strike="noStrike">
                <a:solidFill>
                  <a:srgbClr val="0645AD"/>
                </a:solidFill>
                <a:effectLst/>
                <a:latin typeface="Arial" panose="020B0604020202020204" pitchFamily="34" charset="0"/>
                <a:hlinkClick r:id="rId5" tooltip="Klokjesfamilie"/>
              </a:rPr>
              <a:t>klokjesfamilie</a:t>
            </a:r>
            <a:r>
              <a:rPr lang="nl-NL" b="0" i="0">
                <a:solidFill>
                  <a:srgbClr val="202122"/>
                </a:solidFill>
                <a:effectLst/>
                <a:latin typeface="Arial" panose="020B0604020202020204" pitchFamily="34" charset="0"/>
              </a:rPr>
              <a:t> (</a:t>
            </a:r>
            <a:r>
              <a:rPr lang="nl-NL" b="0" i="1" err="1">
                <a:solidFill>
                  <a:srgbClr val="202122"/>
                </a:solidFill>
                <a:effectLst/>
                <a:latin typeface="Arial" panose="020B0604020202020204" pitchFamily="34" charset="0"/>
              </a:rPr>
              <a:t>Campanulaceae</a:t>
            </a:r>
            <a:r>
              <a:rPr lang="nl-NL" b="0" i="0">
                <a:solidFill>
                  <a:srgbClr val="202122"/>
                </a:solidFill>
                <a:effectLst/>
                <a:latin typeface="Arial" panose="020B0604020202020204" pitchFamily="34" charset="0"/>
              </a:rPr>
              <a:t>). De soort staat op de </a:t>
            </a:r>
            <a:r>
              <a:rPr lang="nl-NL" b="0" i="0" u="none" strike="noStrike">
                <a:solidFill>
                  <a:srgbClr val="0645AD"/>
                </a:solidFill>
                <a:effectLst/>
                <a:latin typeface="Arial" panose="020B0604020202020204" pitchFamily="34" charset="0"/>
                <a:hlinkClick r:id="rId6" tooltip="Nederlandse Rode lijst (planten)"/>
              </a:rPr>
              <a:t>Nederlandse Rode lijst van planten</a:t>
            </a:r>
            <a:r>
              <a:rPr lang="nl-NL" b="0" i="0">
                <a:solidFill>
                  <a:srgbClr val="202122"/>
                </a:solidFill>
                <a:effectLst/>
                <a:latin typeface="Arial" panose="020B0604020202020204" pitchFamily="34" charset="0"/>
              </a:rPr>
              <a:t> en de </a:t>
            </a:r>
            <a:r>
              <a:rPr lang="nl-NL" b="0" i="0" u="none" strike="noStrike">
                <a:solidFill>
                  <a:srgbClr val="0645AD"/>
                </a:solidFill>
                <a:effectLst/>
                <a:latin typeface="Arial" panose="020B0604020202020204" pitchFamily="34" charset="0"/>
                <a:hlinkClick r:id="rId7" tooltip="Vlaamse Rode Lijst (planten)"/>
              </a:rPr>
              <a:t>Vlaamse Rode Lijst van planten</a:t>
            </a:r>
            <a:r>
              <a:rPr lang="nl-NL" b="0" i="0">
                <a:solidFill>
                  <a:srgbClr val="202122"/>
                </a:solidFill>
                <a:effectLst/>
                <a:latin typeface="Arial" panose="020B0604020202020204" pitchFamily="34" charset="0"/>
              </a:rPr>
              <a:t> als zeer zeldzaam en zeer sterk afgenomen. De plant komt voor in de </a:t>
            </a:r>
            <a:r>
              <a:rPr lang="nl-NL" b="0" i="0" u="none" strike="noStrike">
                <a:solidFill>
                  <a:srgbClr val="0645AD"/>
                </a:solidFill>
                <a:effectLst/>
                <a:latin typeface="Arial" panose="020B0604020202020204" pitchFamily="34" charset="0"/>
                <a:hlinkClick r:id="rId8" tooltip="Gematigde streken"/>
              </a:rPr>
              <a:t>gematigde streken</a:t>
            </a:r>
            <a:r>
              <a:rPr lang="nl-NL" b="0" i="0">
                <a:solidFill>
                  <a:srgbClr val="202122"/>
                </a:solidFill>
                <a:effectLst/>
                <a:latin typeface="Arial" panose="020B0604020202020204" pitchFamily="34" charset="0"/>
              </a:rPr>
              <a:t> van het </a:t>
            </a:r>
            <a:r>
              <a:rPr lang="nl-NL" b="0" i="0" u="none" strike="noStrike">
                <a:solidFill>
                  <a:srgbClr val="0645AD"/>
                </a:solidFill>
                <a:effectLst/>
                <a:latin typeface="Arial" panose="020B0604020202020204" pitchFamily="34" charset="0"/>
                <a:hlinkClick r:id="rId9" tooltip="Noordelijk halfrond"/>
              </a:rPr>
              <a:t>noordelijk halfrond</a:t>
            </a:r>
            <a:r>
              <a:rPr lang="nl-NL" b="0" i="0">
                <a:solidFill>
                  <a:srgbClr val="202122"/>
                </a:solidFill>
                <a:effectLst/>
                <a:latin typeface="Arial" panose="020B0604020202020204" pitchFamily="34" charset="0"/>
              </a:rPr>
              <a:t> van </a:t>
            </a:r>
            <a:r>
              <a:rPr lang="nl-NL" b="0" i="0" u="none" strike="noStrike">
                <a:solidFill>
                  <a:srgbClr val="0645AD"/>
                </a:solidFill>
                <a:effectLst/>
                <a:latin typeface="Arial" panose="020B0604020202020204" pitchFamily="34" charset="0"/>
                <a:hlinkClick r:id="rId10" tooltip="Noord-Europa"/>
              </a:rPr>
              <a:t>Noord-Europa</a:t>
            </a:r>
            <a:r>
              <a:rPr lang="nl-NL" b="0" i="0">
                <a:solidFill>
                  <a:srgbClr val="202122"/>
                </a:solidFill>
                <a:effectLst/>
                <a:latin typeface="Arial" panose="020B0604020202020204" pitchFamily="34" charset="0"/>
              </a:rPr>
              <a:t> en Noordwest-</a:t>
            </a:r>
            <a:r>
              <a:rPr lang="nl-NL" b="0" i="0" u="none" strike="noStrike">
                <a:solidFill>
                  <a:srgbClr val="0645AD"/>
                </a:solidFill>
                <a:effectLst/>
                <a:latin typeface="Arial" panose="020B0604020202020204" pitchFamily="34" charset="0"/>
                <a:hlinkClick r:id="rId11" tooltip="Frankrijk"/>
              </a:rPr>
              <a:t>Frankrijk</a:t>
            </a:r>
            <a:r>
              <a:rPr lang="nl-NL" b="0" i="0">
                <a:solidFill>
                  <a:srgbClr val="202122"/>
                </a:solidFill>
                <a:effectLst/>
                <a:latin typeface="Arial" panose="020B0604020202020204" pitchFamily="34" charset="0"/>
              </a:rPr>
              <a:t> tot in Noordwest-</a:t>
            </a:r>
            <a:r>
              <a:rPr lang="nl-NL" b="0" i="0" u="none" strike="noStrike">
                <a:solidFill>
                  <a:srgbClr val="0645AD"/>
                </a:solidFill>
                <a:effectLst/>
                <a:latin typeface="Arial" panose="020B0604020202020204" pitchFamily="34" charset="0"/>
                <a:hlinkClick r:id="rId12" tooltip="Rusland"/>
              </a:rPr>
              <a:t>Rusland</a:t>
            </a:r>
            <a:r>
              <a:rPr lang="nl-NL" b="0" i="0">
                <a:solidFill>
                  <a:srgbClr val="202122"/>
                </a:solidFill>
                <a:effectLst/>
                <a:latin typeface="Arial" panose="020B0604020202020204" pitchFamily="34" charset="0"/>
              </a:rPr>
              <a:t> en in het noorden van </a:t>
            </a:r>
            <a:r>
              <a:rPr lang="nl-NL" b="0" i="0" u="none" strike="noStrike">
                <a:solidFill>
                  <a:srgbClr val="0645AD"/>
                </a:solidFill>
                <a:effectLst/>
                <a:latin typeface="Arial" panose="020B0604020202020204" pitchFamily="34" charset="0"/>
                <a:hlinkClick r:id="rId13" tooltip="Noord-Amerika"/>
              </a:rPr>
              <a:t>Noord-Amerika</a:t>
            </a:r>
            <a:r>
              <a:rPr lang="nl-NL" b="0" i="0">
                <a:solidFill>
                  <a:srgbClr val="202122"/>
                </a:solidFill>
                <a:effectLst/>
                <a:latin typeface="Arial" panose="020B0604020202020204" pitchFamily="34" charset="0"/>
              </a:rPr>
              <a:t>.</a:t>
            </a:r>
          </a:p>
          <a:p>
            <a:pPr algn="l"/>
            <a:r>
              <a:rPr lang="nl-NL" b="0" i="0">
                <a:solidFill>
                  <a:srgbClr val="202122"/>
                </a:solidFill>
                <a:effectLst/>
                <a:latin typeface="Arial" panose="020B0604020202020204" pitchFamily="34" charset="0"/>
              </a:rPr>
              <a:t>De plant wordt 20-70 cm hoog. De donkergroene, </a:t>
            </a:r>
            <a:r>
              <a:rPr lang="nl-NL" b="0" i="0" u="none" strike="noStrike">
                <a:solidFill>
                  <a:srgbClr val="0645AD"/>
                </a:solidFill>
                <a:effectLst/>
                <a:latin typeface="Arial" panose="020B0604020202020204" pitchFamily="34" charset="0"/>
                <a:hlinkClick r:id="rId14" tooltip="Bladvorm"/>
              </a:rPr>
              <a:t>lijnvormige</a:t>
            </a:r>
            <a:r>
              <a:rPr lang="nl-NL" b="0" i="0">
                <a:solidFill>
                  <a:srgbClr val="202122"/>
                </a:solidFill>
                <a:effectLst/>
                <a:latin typeface="Arial" panose="020B0604020202020204" pitchFamily="34" charset="0"/>
              </a:rPr>
              <a:t>, stompe </a:t>
            </a:r>
            <a:r>
              <a:rPr lang="nl-NL" b="0" i="0" u="none" strike="noStrike">
                <a:solidFill>
                  <a:srgbClr val="0645AD"/>
                </a:solidFill>
                <a:effectLst/>
                <a:latin typeface="Arial" panose="020B0604020202020204" pitchFamily="34" charset="0"/>
                <a:hlinkClick r:id="rId15" tooltip="Blad"/>
              </a:rPr>
              <a:t>bladeren</a:t>
            </a:r>
            <a:r>
              <a:rPr lang="nl-NL" b="0" i="0">
                <a:solidFill>
                  <a:srgbClr val="202122"/>
                </a:solidFill>
                <a:effectLst/>
                <a:latin typeface="Arial" panose="020B0604020202020204" pitchFamily="34" charset="0"/>
              </a:rPr>
              <a:t> vormen een dicht </a:t>
            </a:r>
            <a:r>
              <a:rPr lang="nl-NL" b="0" i="0" u="none" strike="noStrike">
                <a:solidFill>
                  <a:srgbClr val="0645AD"/>
                </a:solidFill>
                <a:effectLst/>
                <a:latin typeface="Arial" panose="020B0604020202020204" pitchFamily="34" charset="0"/>
                <a:hlinkClick r:id="rId16" tooltip="Wortelrozet"/>
              </a:rPr>
              <a:t>wortelrozet</a:t>
            </a:r>
            <a:r>
              <a:rPr lang="nl-NL" b="0" i="0">
                <a:solidFill>
                  <a:srgbClr val="202122"/>
                </a:solidFill>
                <a:effectLst/>
                <a:latin typeface="Arial" panose="020B0604020202020204" pitchFamily="34" charset="0"/>
              </a:rPr>
              <a:t>. De bladeren zijn hol en hebben twee luchtkanalen. Ook de </a:t>
            </a:r>
            <a:r>
              <a:rPr lang="nl-NL" b="0" i="0" err="1">
                <a:solidFill>
                  <a:srgbClr val="202122"/>
                </a:solidFill>
                <a:effectLst/>
                <a:latin typeface="Arial" panose="020B0604020202020204" pitchFamily="34" charset="0"/>
              </a:rPr>
              <a:t>bladloze</a:t>
            </a:r>
            <a:r>
              <a:rPr lang="nl-NL" b="0" i="0">
                <a:solidFill>
                  <a:srgbClr val="202122"/>
                </a:solidFill>
                <a:effectLst/>
                <a:latin typeface="Arial" panose="020B0604020202020204" pitchFamily="34" charset="0"/>
              </a:rPr>
              <a:t> </a:t>
            </a:r>
            <a:r>
              <a:rPr lang="nl-NL" b="0" i="0" u="none" strike="noStrike">
                <a:solidFill>
                  <a:srgbClr val="0645AD"/>
                </a:solidFill>
                <a:effectLst/>
                <a:latin typeface="Arial" panose="020B0604020202020204" pitchFamily="34" charset="0"/>
                <a:hlinkClick r:id="rId17" tooltip="Stengel"/>
              </a:rPr>
              <a:t>stengel</a:t>
            </a:r>
            <a:r>
              <a:rPr lang="nl-NL" b="0" i="0">
                <a:solidFill>
                  <a:srgbClr val="202122"/>
                </a:solidFill>
                <a:effectLst/>
                <a:latin typeface="Arial" panose="020B0604020202020204" pitchFamily="34" charset="0"/>
              </a:rPr>
              <a:t> is hol.</a:t>
            </a:r>
          </a:p>
          <a:p>
            <a:pPr algn="l"/>
            <a:r>
              <a:rPr lang="nl-NL" b="0" i="0">
                <a:solidFill>
                  <a:srgbClr val="202122"/>
                </a:solidFill>
                <a:effectLst/>
                <a:latin typeface="Arial" panose="020B0604020202020204" pitchFamily="34" charset="0"/>
              </a:rPr>
              <a:t>De waterlobelia bloeit in juli en augustus met twee tot acht bleek lila, tweelippige, knikkende </a:t>
            </a:r>
            <a:r>
              <a:rPr lang="nl-NL" b="0" i="0" u="none" strike="noStrike">
                <a:solidFill>
                  <a:srgbClr val="0645AD"/>
                </a:solidFill>
                <a:effectLst/>
                <a:latin typeface="Arial" panose="020B0604020202020204" pitchFamily="34" charset="0"/>
                <a:hlinkClick r:id="rId18" tooltip="Bloem (plant)"/>
              </a:rPr>
              <a:t>bloemen</a:t>
            </a:r>
            <a:r>
              <a:rPr lang="nl-NL" b="0" i="0">
                <a:solidFill>
                  <a:srgbClr val="202122"/>
                </a:solidFill>
                <a:effectLst/>
                <a:latin typeface="Arial" panose="020B0604020202020204" pitchFamily="34" charset="0"/>
              </a:rPr>
              <a:t> in een armbloemige </a:t>
            </a:r>
            <a:r>
              <a:rPr lang="nl-NL" b="0" i="0" u="none" strike="noStrike">
                <a:solidFill>
                  <a:srgbClr val="0645AD"/>
                </a:solidFill>
                <a:effectLst/>
                <a:latin typeface="Arial" panose="020B0604020202020204" pitchFamily="34" charset="0"/>
                <a:hlinkClick r:id="rId19" tooltip="Tros (bloeiwijze)"/>
              </a:rPr>
              <a:t>tros</a:t>
            </a:r>
            <a:r>
              <a:rPr lang="nl-NL" b="0" i="0">
                <a:solidFill>
                  <a:srgbClr val="202122"/>
                </a:solidFill>
                <a:effectLst/>
                <a:latin typeface="Arial" panose="020B0604020202020204" pitchFamily="34" charset="0"/>
              </a:rPr>
              <a:t>. De </a:t>
            </a:r>
            <a:r>
              <a:rPr lang="nl-NL" b="0" i="0" u="none" strike="noStrike">
                <a:solidFill>
                  <a:srgbClr val="0645AD"/>
                </a:solidFill>
                <a:effectLst/>
                <a:latin typeface="Arial" panose="020B0604020202020204" pitchFamily="34" charset="0"/>
                <a:hlinkClick r:id="rId20" tooltip="Bloemkroon"/>
              </a:rPr>
              <a:t>bloemkroon</a:t>
            </a:r>
            <a:r>
              <a:rPr lang="nl-NL" b="0" i="0">
                <a:solidFill>
                  <a:srgbClr val="202122"/>
                </a:solidFill>
                <a:effectLst/>
                <a:latin typeface="Arial" panose="020B0604020202020204" pitchFamily="34" charset="0"/>
              </a:rPr>
              <a:t> is 1,2 tot 2 cm lang.</a:t>
            </a:r>
          </a:p>
          <a:p>
            <a:br>
              <a:rPr lang="nl-NL" b="0" i="0">
                <a:solidFill>
                  <a:srgbClr val="6E6C6D"/>
                </a:solidFill>
                <a:effectLst/>
                <a:latin typeface="Ubuntu Condensed" panose="020B0506030602030204" pitchFamily="34" charset="0"/>
              </a:rPr>
            </a:br>
            <a:r>
              <a:rPr lang="nl-NL" b="0" i="0">
                <a:solidFill>
                  <a:srgbClr val="6E6C6D"/>
                </a:solidFill>
                <a:effectLst/>
                <a:latin typeface="Ubuntu Condensed" panose="020B0506030602030204" pitchFamily="34" charset="0"/>
              </a:rPr>
              <a:t>Waterlobelia is een pionier van zandige, ondiepe tot vrij diepe plaatsen van vennen (tot meer dan één meter), die eventueel in de zomer kunnen droogvallen. De soort kan boven het oppervlak uitstekende bloeistengels vormen vanaf meer dan een halve meter diep. Ze heeft geen uitlopers en is dus aangewezen op kieming uit zaden, die voortkomen uit zelfbestuiving.</a:t>
            </a:r>
            <a:br>
              <a:rPr lang="nl-NL" b="0" i="0">
                <a:solidFill>
                  <a:srgbClr val="6E6C6D"/>
                </a:solidFill>
                <a:effectLst/>
                <a:latin typeface="Ubuntu Condensed" panose="020B0506030602030204" pitchFamily="34" charset="0"/>
              </a:rPr>
            </a:br>
            <a:br>
              <a:rPr lang="nl-NL" b="0" i="0">
                <a:solidFill>
                  <a:srgbClr val="6E6C6D"/>
                </a:solidFill>
                <a:effectLst/>
                <a:latin typeface="Ubuntu Condensed" panose="020B0506030602030204" pitchFamily="34" charset="0"/>
              </a:rPr>
            </a:br>
            <a:r>
              <a:rPr lang="nl-NL" b="0" i="0">
                <a:solidFill>
                  <a:srgbClr val="6E6C6D"/>
                </a:solidFill>
                <a:effectLst/>
                <a:latin typeface="Ubuntu Condensed" panose="020B0506030602030204" pitchFamily="34" charset="0"/>
              </a:rPr>
              <a:t>Tweeslachtig</a:t>
            </a:r>
            <a:br>
              <a:rPr lang="nl-NL" b="0" i="0">
                <a:solidFill>
                  <a:srgbClr val="6E6C6D"/>
                </a:solidFill>
                <a:effectLst/>
                <a:latin typeface="Ubuntu Condensed" panose="020B0506030602030204" pitchFamily="34" charset="0"/>
              </a:rPr>
            </a:br>
            <a:r>
              <a:rPr lang="nl-NL" b="0" i="0">
                <a:solidFill>
                  <a:srgbClr val="6E6C6D"/>
                </a:solidFill>
                <a:effectLst/>
                <a:latin typeface="Ubuntu Condensed" panose="020B0506030602030204" pitchFamily="34" charset="0"/>
              </a:rPr>
              <a:t>Doosvrucht</a:t>
            </a:r>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4</a:t>
            </a:fld>
            <a:endParaRPr lang="en-GB"/>
          </a:p>
        </p:txBody>
      </p:sp>
    </p:spTree>
    <p:extLst>
      <p:ext uri="{BB962C8B-B14F-4D97-AF65-F5344CB8AC3E}">
        <p14:creationId xmlns:p14="http://schemas.microsoft.com/office/powerpoint/2010/main" val="2048791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a:solidFill>
                  <a:srgbClr val="272727"/>
                </a:solidFill>
                <a:effectLst/>
                <a:latin typeface="Verdana" panose="020B0604030504040204" pitchFamily="34" charset="0"/>
              </a:rPr>
              <a:t>Moerashertshooi kun je gemakkelijk herkennen aan zijn standplaats en groeiwijze. Natte heidevelden, oevers van vennen, uitgeveende plekken, en zure en voedselarme plaatsen hebben de voorkeur van deze plant. Voeg daarbij de behaarde stengel, de tegenoverstaande grijs behaarde min of meer ronde bladeren en de deels liggende groeiwijze, samen met de talrijke opstijgende stengels, waarvan een aantal gele 5-tallige bloemen draagt, en je hebt, zonder veel twijfel, met deze soort te maken.</a:t>
            </a:r>
          </a:p>
          <a:p>
            <a:pPr algn="l"/>
            <a:r>
              <a:rPr lang="nl-NL" b="0" i="0">
                <a:solidFill>
                  <a:srgbClr val="272727"/>
                </a:solidFill>
                <a:effectLst/>
                <a:latin typeface="Verdana" panose="020B0604030504040204" pitchFamily="34" charset="0"/>
              </a:rPr>
              <a:t>Andere (bloem-) kenmerken zijn nog dat de kelkbladen, niet de kroonbladen, aan de rand voorzien zijn van rood gesteelde klieren, en dat er drie bundels van meeldraden in iedere bloem te vinden zijn.</a:t>
            </a:r>
            <a:br>
              <a:rPr lang="nl-NL" b="0" i="0">
                <a:solidFill>
                  <a:srgbClr val="272727"/>
                </a:solidFill>
                <a:effectLst/>
                <a:latin typeface="Verdana" panose="020B0604030504040204" pitchFamily="34" charset="0"/>
              </a:rPr>
            </a:br>
            <a:br>
              <a:rPr lang="nl-NL" b="0" i="0">
                <a:solidFill>
                  <a:srgbClr val="272727"/>
                </a:solidFill>
                <a:effectLst/>
                <a:latin typeface="Verdana" panose="020B0604030504040204" pitchFamily="34" charset="0"/>
              </a:rPr>
            </a:br>
            <a:r>
              <a:rPr lang="nl-NL" b="0" i="0">
                <a:solidFill>
                  <a:srgbClr val="272727"/>
                </a:solidFill>
                <a:effectLst/>
                <a:latin typeface="Verdana" panose="020B0604030504040204" pitchFamily="34" charset="0"/>
              </a:rPr>
              <a:t>Relatief </a:t>
            </a:r>
            <a:r>
              <a:rPr lang="nl-NL" b="0" i="0" err="1">
                <a:solidFill>
                  <a:srgbClr val="272727"/>
                </a:solidFill>
                <a:effectLst/>
                <a:latin typeface="Verdana" panose="020B0604030504040204" pitchFamily="34" charset="0"/>
              </a:rPr>
              <a:t>zelfdzame</a:t>
            </a:r>
            <a:r>
              <a:rPr lang="nl-NL" b="0" i="0">
                <a:solidFill>
                  <a:srgbClr val="272727"/>
                </a:solidFill>
                <a:effectLst/>
                <a:latin typeface="Verdana" panose="020B0604030504040204" pitchFamily="34" charset="0"/>
              </a:rPr>
              <a:t> soort, </a:t>
            </a:r>
            <a:r>
              <a:rPr lang="nl-NL" b="0" i="0" err="1">
                <a:solidFill>
                  <a:srgbClr val="272727"/>
                </a:solidFill>
                <a:effectLst/>
                <a:latin typeface="Verdana" panose="020B0604030504040204" pitchFamily="34" charset="0"/>
              </a:rPr>
              <a:t>Tweesleachtig</a:t>
            </a:r>
            <a:r>
              <a:rPr lang="nl-NL" b="0" i="0">
                <a:solidFill>
                  <a:srgbClr val="272727"/>
                </a:solidFill>
                <a:effectLst/>
                <a:latin typeface="Verdana" panose="020B0604030504040204" pitchFamily="34" charset="0"/>
              </a:rPr>
              <a:t> bloemtype, Bloemvorm vijftallig </a:t>
            </a:r>
            <a:br>
              <a:rPr lang="nl-NL" b="0" i="0">
                <a:solidFill>
                  <a:srgbClr val="272727"/>
                </a:solidFill>
                <a:effectLst/>
                <a:latin typeface="Verdana" panose="020B0604030504040204" pitchFamily="34" charset="0"/>
              </a:rPr>
            </a:br>
            <a:br>
              <a:rPr lang="nl-NL" b="0" i="0">
                <a:solidFill>
                  <a:srgbClr val="272727"/>
                </a:solidFill>
                <a:effectLst/>
                <a:latin typeface="Verdana" panose="020B0604030504040204" pitchFamily="34" charset="0"/>
              </a:rPr>
            </a:br>
            <a:r>
              <a:rPr lang="nl-NL" b="0" i="0">
                <a:solidFill>
                  <a:srgbClr val="272727"/>
                </a:solidFill>
                <a:effectLst/>
                <a:latin typeface="Verdana" panose="020B0604030504040204" pitchFamily="34" charset="0"/>
              </a:rPr>
              <a:t>Soorten uit de </a:t>
            </a:r>
            <a:r>
              <a:rPr lang="nl-NL" b="0" i="0" err="1">
                <a:solidFill>
                  <a:srgbClr val="272727"/>
                </a:solidFill>
                <a:effectLst/>
                <a:latin typeface="Verdana" panose="020B0604030504040204" pitchFamily="34" charset="0"/>
              </a:rPr>
              <a:t>Hypericumfamilie</a:t>
            </a:r>
            <a:r>
              <a:rPr lang="nl-NL" b="0" i="0">
                <a:solidFill>
                  <a:srgbClr val="272727"/>
                </a:solidFill>
                <a:effectLst/>
                <a:latin typeface="Verdana" panose="020B0604030504040204" pitchFamily="34" charset="0"/>
              </a:rPr>
              <a:t> bevatten giftige stoffen die wel onder de naam </a:t>
            </a:r>
            <a:r>
              <a:rPr lang="nl-NL" b="0" i="0" err="1">
                <a:solidFill>
                  <a:srgbClr val="272727"/>
                </a:solidFill>
                <a:effectLst/>
                <a:latin typeface="Verdana" panose="020B0604030504040204" pitchFamily="34" charset="0"/>
              </a:rPr>
              <a:t>hypericinen</a:t>
            </a:r>
            <a:r>
              <a:rPr lang="nl-NL" b="0" i="0">
                <a:solidFill>
                  <a:srgbClr val="272727"/>
                </a:solidFill>
                <a:effectLst/>
                <a:latin typeface="Verdana" panose="020B0604030504040204" pitchFamily="34" charset="0"/>
              </a:rPr>
              <a:t> worden </a:t>
            </a:r>
            <a:r>
              <a:rPr lang="nl-NL" b="0" i="0" err="1">
                <a:solidFill>
                  <a:srgbClr val="272727"/>
                </a:solidFill>
                <a:effectLst/>
                <a:latin typeface="Verdana" panose="020B0604030504040204" pitchFamily="34" charset="0"/>
              </a:rPr>
              <a:t>aangegeven.Aan</a:t>
            </a:r>
            <a:r>
              <a:rPr lang="nl-NL" b="0" i="0">
                <a:solidFill>
                  <a:srgbClr val="272727"/>
                </a:solidFill>
                <a:effectLst/>
                <a:latin typeface="Verdana" panose="020B0604030504040204" pitchFamily="34" charset="0"/>
              </a:rPr>
              <a:t> deze groep van stoffen worden wel </a:t>
            </a:r>
            <a:r>
              <a:rPr lang="nl-NL" b="0" i="0" err="1">
                <a:solidFill>
                  <a:srgbClr val="272727"/>
                </a:solidFill>
                <a:effectLst/>
                <a:latin typeface="Verdana" panose="020B0604030504040204" pitchFamily="34" charset="0"/>
              </a:rPr>
              <a:t>anti-depressieve</a:t>
            </a:r>
            <a:r>
              <a:rPr lang="nl-NL" b="0" i="0">
                <a:solidFill>
                  <a:srgbClr val="272727"/>
                </a:solidFill>
                <a:effectLst/>
                <a:latin typeface="Verdana" panose="020B0604030504040204" pitchFamily="34" charset="0"/>
              </a:rPr>
              <a:t> eigenschappen toegeschreven. Genoemde groep veroorzaakt bij aanraking een overgevoeligheid voor licht. </a:t>
            </a:r>
            <a:br>
              <a:rPr lang="nl-NL" b="0" i="0">
                <a:solidFill>
                  <a:srgbClr val="272727"/>
                </a:solidFill>
                <a:effectLst/>
                <a:latin typeface="Verdana" panose="020B0604030504040204" pitchFamily="34" charset="0"/>
              </a:rPr>
            </a:br>
            <a:endParaRPr lang="nl-NL" b="0" i="0">
              <a:solidFill>
                <a:srgbClr val="272727"/>
              </a:solidFill>
              <a:effectLst/>
              <a:latin typeface="Verdana" panose="020B0604030504040204" pitchFamily="34" charset="0"/>
            </a:endParaRPr>
          </a:p>
          <a:p>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5</a:t>
            </a:fld>
            <a:endParaRPr lang="en-GB"/>
          </a:p>
        </p:txBody>
      </p:sp>
    </p:spTree>
    <p:extLst>
      <p:ext uri="{BB962C8B-B14F-4D97-AF65-F5344CB8AC3E}">
        <p14:creationId xmlns:p14="http://schemas.microsoft.com/office/powerpoint/2010/main" val="4180805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a:solidFill>
                  <a:srgbClr val="202122"/>
                </a:solidFill>
                <a:effectLst/>
                <a:latin typeface="Arial" panose="020B0604020202020204" pitchFamily="34" charset="0"/>
              </a:rPr>
              <a:t>De </a:t>
            </a:r>
            <a:r>
              <a:rPr lang="nl-NL" b="0" i="0" err="1">
                <a:solidFill>
                  <a:srgbClr val="202122"/>
                </a:solidFill>
                <a:effectLst/>
                <a:latin typeface="Arial" panose="020B0604020202020204" pitchFamily="34" charset="0"/>
              </a:rPr>
              <a:t>knolrus</a:t>
            </a:r>
            <a:r>
              <a:rPr lang="nl-NL" b="0" i="0">
                <a:solidFill>
                  <a:srgbClr val="202122"/>
                </a:solidFill>
                <a:effectLst/>
                <a:latin typeface="Arial" panose="020B0604020202020204" pitchFamily="34" charset="0"/>
              </a:rPr>
              <a:t> is een groen overwinterende, </a:t>
            </a:r>
            <a:r>
              <a:rPr lang="nl-NL" b="0" i="0" u="none" strike="noStrike">
                <a:solidFill>
                  <a:srgbClr val="0645AD"/>
                </a:solidFill>
                <a:effectLst/>
                <a:latin typeface="Arial" panose="020B0604020202020204" pitchFamily="34" charset="0"/>
                <a:hlinkClick r:id="rId3" tooltip="Vaste plant"/>
              </a:rPr>
              <a:t>vaste plant</a:t>
            </a:r>
            <a:r>
              <a:rPr lang="nl-NL" b="0" i="0">
                <a:solidFill>
                  <a:srgbClr val="202122"/>
                </a:solidFill>
                <a:effectLst/>
                <a:latin typeface="Arial" panose="020B0604020202020204" pitchFamily="34" charset="0"/>
              </a:rPr>
              <a:t>, die 5 - 20 cm hoog kan worden. De plant vormt dichte polletjes en korte </a:t>
            </a:r>
            <a:r>
              <a:rPr lang="nl-NL" b="0" i="0" u="none" strike="noStrike">
                <a:solidFill>
                  <a:srgbClr val="0645AD"/>
                </a:solidFill>
                <a:effectLst/>
                <a:latin typeface="Arial" panose="020B0604020202020204" pitchFamily="34" charset="0"/>
                <a:hlinkClick r:id="rId4" tooltip="Uitloper (planten)"/>
              </a:rPr>
              <a:t>uitlopers</a:t>
            </a:r>
            <a:r>
              <a:rPr lang="nl-NL" b="0" i="0">
                <a:solidFill>
                  <a:srgbClr val="202122"/>
                </a:solidFill>
                <a:effectLst/>
                <a:latin typeface="Arial" panose="020B0604020202020204" pitchFamily="34" charset="0"/>
              </a:rPr>
              <a:t>. De plant is aan de voet knolvormig verdikt. De meestal bochtige, omhooggaande of liggende, vaak roodachtige </a:t>
            </a:r>
            <a:r>
              <a:rPr lang="nl-NL" b="0" i="0" u="none" strike="noStrike">
                <a:solidFill>
                  <a:srgbClr val="0645AD"/>
                </a:solidFill>
                <a:effectLst/>
                <a:latin typeface="Arial" panose="020B0604020202020204" pitchFamily="34" charset="0"/>
                <a:hlinkClick r:id="rId5" tooltip="Stengel"/>
              </a:rPr>
              <a:t>stengel</a:t>
            </a:r>
            <a:r>
              <a:rPr lang="nl-NL" b="0" i="0">
                <a:solidFill>
                  <a:srgbClr val="202122"/>
                </a:solidFill>
                <a:effectLst/>
                <a:latin typeface="Arial" panose="020B0604020202020204" pitchFamily="34" charset="0"/>
              </a:rPr>
              <a:t> wortelt vaak op de knopen. Het 3 -12 cm lange en tot 1 mm brede </a:t>
            </a:r>
            <a:r>
              <a:rPr lang="nl-NL" b="0" i="0" u="none" strike="noStrike">
                <a:solidFill>
                  <a:srgbClr val="0645AD"/>
                </a:solidFill>
                <a:effectLst/>
                <a:latin typeface="Arial" panose="020B0604020202020204" pitchFamily="34" charset="0"/>
                <a:hlinkClick r:id="rId6" tooltip="Blad"/>
              </a:rPr>
              <a:t>blad</a:t>
            </a:r>
            <a:r>
              <a:rPr lang="nl-NL" b="0" i="0">
                <a:solidFill>
                  <a:srgbClr val="202122"/>
                </a:solidFill>
                <a:effectLst/>
                <a:latin typeface="Arial" panose="020B0604020202020204" pitchFamily="34" charset="0"/>
              </a:rPr>
              <a:t> bestaat uit een bladschede en een bladschijf. De </a:t>
            </a:r>
            <a:r>
              <a:rPr lang="nl-NL" b="0" i="0" u="none" strike="noStrike">
                <a:solidFill>
                  <a:srgbClr val="0645AD"/>
                </a:solidFill>
                <a:effectLst/>
                <a:latin typeface="Arial" panose="020B0604020202020204" pitchFamily="34" charset="0"/>
                <a:hlinkClick r:id="rId7" tooltip="Oortje (plant)"/>
              </a:rPr>
              <a:t>oortjes</a:t>
            </a:r>
            <a:r>
              <a:rPr lang="nl-NL" b="0" i="0">
                <a:solidFill>
                  <a:srgbClr val="202122"/>
                </a:solidFill>
                <a:effectLst/>
                <a:latin typeface="Arial" panose="020B0604020202020204" pitchFamily="34" charset="0"/>
              </a:rPr>
              <a:t> zijn lang en vliezig. De bladeren hebben dwarsschotten en binnenin in de lengte lopende, smalle buisjes. </a:t>
            </a:r>
            <a:r>
              <a:rPr lang="nl-NL" b="0" i="0">
                <a:solidFill>
                  <a:srgbClr val="6E6C6D"/>
                </a:solidFill>
                <a:effectLst/>
                <a:latin typeface="Ubuntu Condensed" panose="020B0506030602030204" pitchFamily="34" charset="0"/>
              </a:rPr>
              <a:t>In niet sterk gebufferde wateren speelt </a:t>
            </a:r>
            <a:r>
              <a:rPr lang="nl-NL" b="0" i="0" err="1">
                <a:solidFill>
                  <a:srgbClr val="6E6C6D"/>
                </a:solidFill>
                <a:effectLst/>
                <a:latin typeface="Ubuntu Condensed" panose="020B0506030602030204" pitchFamily="34" charset="0"/>
              </a:rPr>
              <a:t>knolrus</a:t>
            </a:r>
            <a:r>
              <a:rPr lang="nl-NL" b="0" i="0">
                <a:solidFill>
                  <a:srgbClr val="6E6C6D"/>
                </a:solidFill>
                <a:effectLst/>
                <a:latin typeface="Ubuntu Condensed" panose="020B0506030602030204" pitchFamily="34" charset="0"/>
              </a:rPr>
              <a:t> een prominente rol. Deze plant kan in vele milieus overleven. Ze is vooral resistent tegen verzuring en is snelgroeiend. Deze plant kan ook koolstofdioxide (en niet enkel bicarbonaat zoals oeverkruid) als koolstofbron gebruiken. Dit is van groot belang bij verzuurde en </a:t>
            </a:r>
            <a:r>
              <a:rPr lang="nl-NL" b="0" i="0" err="1">
                <a:solidFill>
                  <a:srgbClr val="6E6C6D"/>
                </a:solidFill>
                <a:effectLst/>
                <a:latin typeface="Ubuntu Condensed" panose="020B0506030602030204" pitchFamily="34" charset="0"/>
              </a:rPr>
              <a:t>vermeste</a:t>
            </a:r>
            <a:r>
              <a:rPr lang="nl-NL" b="0" i="0">
                <a:solidFill>
                  <a:srgbClr val="6E6C6D"/>
                </a:solidFill>
                <a:effectLst/>
                <a:latin typeface="Ubuntu Condensed" panose="020B0506030602030204" pitchFamily="34" charset="0"/>
              </a:rPr>
              <a:t> wateren. </a:t>
            </a:r>
            <a:endParaRPr lang="nl-NL" b="0" i="0">
              <a:solidFill>
                <a:srgbClr val="202122"/>
              </a:solidFill>
              <a:effectLst/>
              <a:latin typeface="Arial" panose="020B0604020202020204" pitchFamily="34" charset="0"/>
            </a:endParaRPr>
          </a:p>
          <a:p>
            <a:br>
              <a:rPr lang="nl-NL"/>
            </a:br>
            <a:r>
              <a:rPr lang="nl-NL"/>
              <a:t>Tweeslachtig, doosvrucht, indicatorsoort verzuring en vermesting</a:t>
            </a:r>
          </a:p>
          <a:p>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6</a:t>
            </a:fld>
            <a:endParaRPr lang="en-GB"/>
          </a:p>
        </p:txBody>
      </p:sp>
    </p:spTree>
    <p:extLst>
      <p:ext uri="{BB962C8B-B14F-4D97-AF65-F5344CB8AC3E}">
        <p14:creationId xmlns:p14="http://schemas.microsoft.com/office/powerpoint/2010/main" val="1203107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272727"/>
                </a:solidFill>
                <a:effectLst/>
                <a:latin typeface="Verdana" panose="020B0604030504040204" pitchFamily="34" charset="0"/>
              </a:rPr>
              <a:t>Tijdens de bloei is de Wateraardbei, </a:t>
            </a:r>
            <a:r>
              <a:rPr lang="nl-NL" b="0" i="0" err="1">
                <a:solidFill>
                  <a:srgbClr val="272727"/>
                </a:solidFill>
                <a:effectLst/>
                <a:latin typeface="Verdana" panose="020B0604030504040204" pitchFamily="34" charset="0"/>
              </a:rPr>
              <a:t>Comarum</a:t>
            </a:r>
            <a:r>
              <a:rPr lang="nl-NL" b="0" i="0">
                <a:solidFill>
                  <a:srgbClr val="272727"/>
                </a:solidFill>
                <a:effectLst/>
                <a:latin typeface="Verdana" panose="020B0604030504040204" pitchFamily="34" charset="0"/>
              </a:rPr>
              <a:t> </a:t>
            </a:r>
            <a:r>
              <a:rPr lang="nl-NL" b="0" i="0" err="1">
                <a:solidFill>
                  <a:srgbClr val="272727"/>
                </a:solidFill>
                <a:effectLst/>
                <a:latin typeface="Verdana" panose="020B0604030504040204" pitchFamily="34" charset="0"/>
              </a:rPr>
              <a:t>palustre</a:t>
            </a:r>
            <a:r>
              <a:rPr lang="nl-NL" b="0" i="0">
                <a:solidFill>
                  <a:srgbClr val="272727"/>
                </a:solidFill>
                <a:effectLst/>
                <a:latin typeface="Verdana" panose="020B0604030504040204" pitchFamily="34" charset="0"/>
              </a:rPr>
              <a:t>, gemakkelijk te herkennen aan de zwart-rood-paarse bloemen van zo'n 3 cm in doorsnee. De plant is te vinden aan de waterkant in het water, maar ook in de begroeiing op de kant. De wortelstokken drijven in het water of liggen op de natte bodem, bijvoorbeeld tussen het veenmos. De bladeren zijn oneven </a:t>
            </a:r>
            <a:r>
              <a:rPr lang="nl-NL" b="0" i="0" err="1">
                <a:solidFill>
                  <a:srgbClr val="272727"/>
                </a:solidFill>
                <a:effectLst/>
                <a:latin typeface="Verdana" panose="020B0604030504040204" pitchFamily="34" charset="0"/>
              </a:rPr>
              <a:t>veerdelig</a:t>
            </a:r>
            <a:r>
              <a:rPr lang="nl-NL" b="0" i="0">
                <a:solidFill>
                  <a:srgbClr val="272727"/>
                </a:solidFill>
                <a:effectLst/>
                <a:latin typeface="Verdana" panose="020B0604030504040204" pitchFamily="34" charset="0"/>
              </a:rPr>
              <a:t>, met vijf tot zeven deelblaadjes met een gezaagde rand. Maar het meest opvallend zijn toch de typisch gekleurde bloemen.</a:t>
            </a:r>
            <a:br>
              <a:rPr lang="nl-NL" b="0" i="0">
                <a:solidFill>
                  <a:srgbClr val="272727"/>
                </a:solidFill>
                <a:effectLst/>
                <a:latin typeface="Verdana" panose="020B0604030504040204" pitchFamily="34" charset="0"/>
              </a:rPr>
            </a:br>
            <a:br>
              <a:rPr lang="nl-NL" b="0" i="0">
                <a:solidFill>
                  <a:srgbClr val="272727"/>
                </a:solidFill>
                <a:effectLst/>
                <a:latin typeface="Verdana" panose="020B0604030504040204" pitchFamily="34" charset="0"/>
              </a:rPr>
            </a:br>
            <a:r>
              <a:rPr lang="nl-NL" b="0" i="0">
                <a:solidFill>
                  <a:srgbClr val="272727"/>
                </a:solidFill>
                <a:effectLst/>
                <a:latin typeface="Verdana" panose="020B0604030504040204" pitchFamily="34" charset="0"/>
              </a:rPr>
              <a:t>Stamt van de bosaardbei af. Eetbaar! Maar niet de (schijnvrucht) het blad </a:t>
            </a:r>
            <a:br>
              <a:rPr lang="nl-NL" b="0" i="0">
                <a:solidFill>
                  <a:srgbClr val="272727"/>
                </a:solidFill>
                <a:effectLst/>
                <a:latin typeface="Verdana" panose="020B0604030504040204" pitchFamily="34" charset="0"/>
              </a:rPr>
            </a:br>
            <a:br>
              <a:rPr lang="nl-NL" b="0" i="0">
                <a:solidFill>
                  <a:srgbClr val="272727"/>
                </a:solidFill>
                <a:effectLst/>
                <a:latin typeface="Verdana" panose="020B0604030504040204" pitchFamily="34" charset="0"/>
              </a:rPr>
            </a:br>
            <a:r>
              <a:rPr lang="nl-NL" b="0" i="0">
                <a:solidFill>
                  <a:srgbClr val="272727"/>
                </a:solidFill>
                <a:effectLst/>
                <a:latin typeface="Verdana" panose="020B0604030504040204" pitchFamily="34" charset="0"/>
              </a:rPr>
              <a:t>Bloemblad vijftallig, </a:t>
            </a:r>
            <a:r>
              <a:rPr lang="nl-NL" b="0" i="0" err="1">
                <a:solidFill>
                  <a:srgbClr val="272727"/>
                </a:solidFill>
                <a:effectLst/>
                <a:latin typeface="Verdana" panose="020B0604030504040204" pitchFamily="34" charset="0"/>
              </a:rPr>
              <a:t>tweetallig</a:t>
            </a:r>
            <a:r>
              <a:rPr lang="nl-NL" b="0" i="0">
                <a:solidFill>
                  <a:srgbClr val="272727"/>
                </a:solidFill>
                <a:effectLst/>
                <a:latin typeface="Verdana" panose="020B0604030504040204" pitchFamily="34" charset="0"/>
              </a:rPr>
              <a:t>, schijnvrucht </a:t>
            </a:r>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7</a:t>
            </a:fld>
            <a:endParaRPr lang="en-GB"/>
          </a:p>
        </p:txBody>
      </p:sp>
    </p:spTree>
    <p:extLst>
      <p:ext uri="{BB962C8B-B14F-4D97-AF65-F5344CB8AC3E}">
        <p14:creationId xmlns:p14="http://schemas.microsoft.com/office/powerpoint/2010/main" val="1495048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272727"/>
                </a:solidFill>
                <a:effectLst/>
                <a:latin typeface="Verdana" panose="020B0604030504040204" pitchFamily="34" charset="0"/>
              </a:rPr>
              <a:t>Een struik die een wel heel typische geur heeft, hij ruikt naar </a:t>
            </a:r>
            <a:r>
              <a:rPr lang="nl-NL" b="0" i="0" err="1">
                <a:solidFill>
                  <a:srgbClr val="272727"/>
                </a:solidFill>
                <a:effectLst/>
                <a:latin typeface="Verdana" panose="020B0604030504040204" pitchFamily="34" charset="0"/>
              </a:rPr>
              <a:t>Eucaplyptus</a:t>
            </a:r>
            <a:r>
              <a:rPr lang="nl-NL" b="0" i="0">
                <a:solidFill>
                  <a:srgbClr val="272727"/>
                </a:solidFill>
                <a:effectLst/>
                <a:latin typeface="Verdana" panose="020B0604030504040204" pitchFamily="34" charset="0"/>
              </a:rPr>
              <a:t>, is de Wilde gagel, </a:t>
            </a:r>
            <a:r>
              <a:rPr lang="nl-NL" b="0" i="0" err="1">
                <a:solidFill>
                  <a:srgbClr val="272727"/>
                </a:solidFill>
                <a:effectLst/>
                <a:latin typeface="Verdana" panose="020B0604030504040204" pitchFamily="34" charset="0"/>
              </a:rPr>
              <a:t>Myrica</a:t>
            </a:r>
            <a:r>
              <a:rPr lang="nl-NL" b="0" i="0">
                <a:solidFill>
                  <a:srgbClr val="272727"/>
                </a:solidFill>
                <a:effectLst/>
                <a:latin typeface="Verdana" panose="020B0604030504040204" pitchFamily="34" charset="0"/>
              </a:rPr>
              <a:t> </a:t>
            </a:r>
            <a:r>
              <a:rPr lang="nl-NL" b="0" i="0" err="1">
                <a:solidFill>
                  <a:srgbClr val="272727"/>
                </a:solidFill>
                <a:effectLst/>
                <a:latin typeface="Verdana" panose="020B0604030504040204" pitchFamily="34" charset="0"/>
              </a:rPr>
              <a:t>gale</a:t>
            </a:r>
            <a:r>
              <a:rPr lang="nl-NL" b="0" i="0">
                <a:solidFill>
                  <a:srgbClr val="272727"/>
                </a:solidFill>
                <a:effectLst/>
                <a:latin typeface="Verdana" panose="020B0604030504040204" pitchFamily="34" charset="0"/>
              </a:rPr>
              <a:t>. Deze plantensoort kun je tegenkomen in milieus die 's winters door de hoge grondwaterstand overstroomd zijn, terwijl ze in de zomer droog staan.</a:t>
            </a:r>
            <a:r>
              <a:rPr lang="nl-NL" b="0" i="0">
                <a:solidFill>
                  <a:srgbClr val="202122"/>
                </a:solidFill>
                <a:effectLst/>
                <a:latin typeface="Arial" panose="020B0604020202020204" pitchFamily="34" charset="0"/>
              </a:rPr>
              <a:t> De struik werd vroeger beschouwd als medicinale plant of als toverplant, ze vond bijvoorbeeld toepassing bij </a:t>
            </a:r>
            <a:r>
              <a:rPr lang="nl-NL" b="0" i="0" u="none" strike="noStrike">
                <a:solidFill>
                  <a:srgbClr val="0645AD"/>
                </a:solidFill>
                <a:effectLst/>
                <a:latin typeface="Arial" panose="020B0604020202020204" pitchFamily="34" charset="0"/>
                <a:hlinkClick r:id="rId3" tooltip="Kiespijn"/>
              </a:rPr>
              <a:t>kiespijn</a:t>
            </a:r>
            <a:r>
              <a:rPr lang="nl-NL" b="0" i="0">
                <a:solidFill>
                  <a:srgbClr val="202122"/>
                </a:solidFill>
                <a:effectLst/>
                <a:latin typeface="Arial" panose="020B0604020202020204" pitchFamily="34" charset="0"/>
              </a:rPr>
              <a:t> maar werd ook beschouwd als </a:t>
            </a:r>
            <a:r>
              <a:rPr lang="nl-NL" b="0" i="0" u="none" strike="noStrike">
                <a:solidFill>
                  <a:srgbClr val="0645AD"/>
                </a:solidFill>
                <a:effectLst/>
                <a:latin typeface="Arial" panose="020B0604020202020204" pitchFamily="34" charset="0"/>
                <a:hlinkClick r:id="rId4" tooltip="Afrodisiacum"/>
              </a:rPr>
              <a:t>afrodisiacum</a:t>
            </a:r>
            <a:r>
              <a:rPr lang="nl-NL" b="0" i="0">
                <a:solidFill>
                  <a:srgbClr val="202122"/>
                </a:solidFill>
                <a:effectLst/>
                <a:latin typeface="Arial" panose="020B0604020202020204" pitchFamily="34" charset="0"/>
              </a:rPr>
              <a:t>. Hij is ook </a:t>
            </a:r>
            <a:r>
              <a:rPr lang="nl-NL" b="0" i="0" err="1">
                <a:solidFill>
                  <a:srgbClr val="202122"/>
                </a:solidFill>
                <a:effectLst/>
                <a:latin typeface="Arial" panose="020B0604020202020204" pitchFamily="34" charset="0"/>
              </a:rPr>
              <a:t>insectenwerend</a:t>
            </a:r>
            <a:r>
              <a:rPr lang="nl-NL" b="0" i="0">
                <a:solidFill>
                  <a:srgbClr val="202122"/>
                </a:solidFill>
                <a:effectLst/>
                <a:latin typeface="Arial" panose="020B0604020202020204" pitchFamily="34" charset="0"/>
              </a:rPr>
              <a:t>. Daarnaast werd de plant toegepast bij het </a:t>
            </a:r>
            <a:r>
              <a:rPr lang="nl-NL" b="0" i="0" u="none" strike="noStrike">
                <a:solidFill>
                  <a:srgbClr val="0645AD"/>
                </a:solidFill>
                <a:effectLst/>
                <a:latin typeface="Arial" panose="020B0604020202020204" pitchFamily="34" charset="0"/>
                <a:hlinkClick r:id="rId5" tooltip="Leerlooien"/>
              </a:rPr>
              <a:t>leerlooien</a:t>
            </a:r>
            <a:r>
              <a:rPr lang="nl-NL" b="0" i="0">
                <a:solidFill>
                  <a:srgbClr val="202122"/>
                </a:solidFill>
                <a:effectLst/>
                <a:latin typeface="Arial" panose="020B0604020202020204" pitchFamily="34" charset="0"/>
              </a:rPr>
              <a:t> en gebruikte men de gele vrouwelijke bloemknoppen als </a:t>
            </a:r>
            <a:r>
              <a:rPr lang="nl-NL" b="0" i="0" u="none" strike="noStrike">
                <a:solidFill>
                  <a:srgbClr val="0645AD"/>
                </a:solidFill>
                <a:effectLst/>
                <a:latin typeface="Arial" panose="020B0604020202020204" pitchFamily="34" charset="0"/>
                <a:hlinkClick r:id="rId6" tooltip="Kleurstof"/>
              </a:rPr>
              <a:t>verfstof</a:t>
            </a:r>
            <a:r>
              <a:rPr lang="nl-NL" b="0" i="0">
                <a:solidFill>
                  <a:srgbClr val="202122"/>
                </a:solidFill>
                <a:effectLst/>
                <a:latin typeface="Arial" panose="020B0604020202020204" pitchFamily="34" charset="0"/>
              </a:rPr>
              <a:t>.</a:t>
            </a:r>
            <a:br>
              <a:rPr lang="nl-NL" b="0" i="0">
                <a:solidFill>
                  <a:srgbClr val="202122"/>
                </a:solidFill>
                <a:effectLst/>
                <a:latin typeface="Arial" panose="020B0604020202020204" pitchFamily="34" charset="0"/>
              </a:rPr>
            </a:br>
            <a:br>
              <a:rPr lang="nl-NL" b="0" i="0">
                <a:solidFill>
                  <a:srgbClr val="202122"/>
                </a:solidFill>
                <a:effectLst/>
                <a:latin typeface="Arial" panose="020B0604020202020204" pitchFamily="34" charset="0"/>
              </a:rPr>
            </a:br>
            <a:r>
              <a:rPr lang="nl-NL" b="0" i="0">
                <a:solidFill>
                  <a:srgbClr val="202122"/>
                </a:solidFill>
                <a:effectLst/>
                <a:latin typeface="Arial" panose="020B0604020202020204" pitchFamily="34" charset="0"/>
              </a:rPr>
              <a:t>Bloeivorm katje, eenslachtig </a:t>
            </a:r>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8</a:t>
            </a:fld>
            <a:endParaRPr lang="en-GB"/>
          </a:p>
        </p:txBody>
      </p:sp>
    </p:spTree>
    <p:extLst>
      <p:ext uri="{BB962C8B-B14F-4D97-AF65-F5344CB8AC3E}">
        <p14:creationId xmlns:p14="http://schemas.microsoft.com/office/powerpoint/2010/main" val="3369017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6E6C6D"/>
                </a:solidFill>
                <a:effectLst/>
                <a:latin typeface="Ubuntu Condensed" panose="020B0506030602030204" pitchFamily="34" charset="0"/>
              </a:rPr>
              <a:t>Witte snavelbies is een soort van veenmostapijten en veenmosbulten in voedselarme, zure, </a:t>
            </a:r>
            <a:r>
              <a:rPr lang="nl-NL" b="0" i="0" err="1">
                <a:solidFill>
                  <a:srgbClr val="6E6C6D"/>
                </a:solidFill>
                <a:effectLst/>
                <a:latin typeface="Ubuntu Condensed" panose="020B0506030602030204" pitchFamily="34" charset="0"/>
              </a:rPr>
              <a:t>verlandende</a:t>
            </a:r>
            <a:r>
              <a:rPr lang="nl-NL" b="0" i="0">
                <a:solidFill>
                  <a:srgbClr val="6E6C6D"/>
                </a:solidFill>
                <a:effectLst/>
                <a:latin typeface="Ubuntu Condensed" panose="020B0506030602030204" pitchFamily="34" charset="0"/>
              </a:rPr>
              <a:t> vennen, veenputten en slenken in natte heide. Daarnaast komt ze ook als pionier voor op plagplekken in natte heiden. Meestal is het substraat sterk venig. Op plagplaatsen gaat het echter om zeer </a:t>
            </a:r>
            <a:r>
              <a:rPr lang="nl-NL" b="0" i="0" err="1">
                <a:solidFill>
                  <a:srgbClr val="6E6C6D"/>
                </a:solidFill>
                <a:effectLst/>
                <a:latin typeface="Ubuntu Condensed" panose="020B0506030602030204" pitchFamily="34" charset="0"/>
              </a:rPr>
              <a:t>humeus</a:t>
            </a:r>
            <a:r>
              <a:rPr lang="nl-NL" b="0" i="0">
                <a:solidFill>
                  <a:srgbClr val="6E6C6D"/>
                </a:solidFill>
                <a:effectLst/>
                <a:latin typeface="Ubuntu Condensed" panose="020B0506030602030204" pitchFamily="34" charset="0"/>
              </a:rPr>
              <a:t> zand. In vergelijking met bruine snavelbies staat de soort daar op de lagere, nattere delen. De standplaatsen zijn steeds zeer nat, met winteroverstromingen en een watertafel die in de zomer slechts korte tijd net onder het maaiveld zakt. Bij een lichte mineralisatie van het veen onder doorlopend natte omstandigheden kan witte snavelbies sterk uitbreiden. Bij verdroging, eutrofiëring en verdere successie van veenmosbulten naar natte heide, verdwijnt de soort.</a:t>
            </a:r>
            <a:br>
              <a:rPr lang="nl-NL" b="0" i="0">
                <a:solidFill>
                  <a:srgbClr val="6E6C6D"/>
                </a:solidFill>
                <a:effectLst/>
                <a:latin typeface="Ubuntu Condensed" panose="020B0506030602030204" pitchFamily="34" charset="0"/>
              </a:rPr>
            </a:br>
            <a:br>
              <a:rPr lang="nl-NL" b="0" i="0">
                <a:solidFill>
                  <a:srgbClr val="6E6C6D"/>
                </a:solidFill>
                <a:effectLst/>
                <a:latin typeface="Ubuntu Condensed" panose="020B0506030602030204" pitchFamily="34" charset="0"/>
              </a:rPr>
            </a:br>
            <a:r>
              <a:rPr lang="nl-NL" b="0" i="0">
                <a:solidFill>
                  <a:srgbClr val="6E6C6D"/>
                </a:solidFill>
                <a:effectLst/>
                <a:latin typeface="Ubuntu Condensed" panose="020B0506030602030204" pitchFamily="34" charset="0"/>
              </a:rPr>
              <a:t>Tweeslachtige plant </a:t>
            </a:r>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9</a:t>
            </a:fld>
            <a:endParaRPr lang="en-GB"/>
          </a:p>
        </p:txBody>
      </p:sp>
    </p:spTree>
    <p:extLst>
      <p:ext uri="{BB962C8B-B14F-4D97-AF65-F5344CB8AC3E}">
        <p14:creationId xmlns:p14="http://schemas.microsoft.com/office/powerpoint/2010/main" val="35764687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00BEC53-6C66-491A-8262-6C9644C07152}" type="datetime1">
              <a:rPr lang="nl-NL" noProof="0" smtClean="0"/>
              <a:t>14-6-2022</a:t>
            </a:fld>
            <a:endParaRPr lang="nl-NL" noProof="0"/>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userDrawn="1"/>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2176981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0F00BBB-AA3D-402D-A179-A9C017A3453D}"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755398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D64DE01-3480-42CF-9B50-C0496424F63F}"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929438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7589DF6-5FCC-4E20-A137-51BC7E33C7E6}"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017407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31A92CC-9A51-4DCB-9CE1-87C12736465F}"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a:p>
            <a:pPr lvl="5"/>
            <a:r>
              <a:rPr lang="nl-NL" noProof="0"/>
              <a:t>Zesde niveau</a:t>
            </a:r>
          </a:p>
          <a:p>
            <a:pPr lvl="6"/>
            <a:r>
              <a:rPr lang="nl-NL" noProof="0"/>
              <a:t>Zevende niveau - Subtitel</a:t>
            </a:r>
          </a:p>
          <a:p>
            <a:pPr lvl="7"/>
            <a:r>
              <a:rPr lang="nl-NL" noProof="0"/>
              <a:t>Achtste niveau - Subtitel</a:t>
            </a:r>
          </a:p>
          <a:p>
            <a:pPr lvl="8"/>
            <a:r>
              <a:rPr lang="nl-NL" noProof="0"/>
              <a:t>Negende Niveau</a:t>
            </a:r>
          </a:p>
        </p:txBody>
      </p:sp>
    </p:spTree>
    <p:extLst>
      <p:ext uri="{BB962C8B-B14F-4D97-AF65-F5344CB8AC3E}">
        <p14:creationId xmlns:p14="http://schemas.microsoft.com/office/powerpoint/2010/main" val="2047574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EEB38DD-7B9B-4187-B15F-CA706FB7F2BF}"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687881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BC7CD8-A649-4824-9F9C-F7DAF78B876D}"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3912026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F56DC809-E006-4D4A-A571-B5578B43D022}"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577004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4B5DEA8-D406-4DE0-9C63-B6B0DEA56C5C}"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905935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B60EDB9-8966-4269-B009-409D6A203F05}"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082807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111CDB-CE47-42D8-BA9F-C515F5D3223B}" type="datetime1">
              <a:rPr lang="nl-NL" noProof="0" smtClean="0"/>
              <a:t>14-6-2022</a:t>
            </a:fld>
            <a:endParaRPr lang="nl-NL" noProof="0"/>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843265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a:p>
            <a:pPr lvl="5"/>
            <a:r>
              <a:rPr lang="nl-NL" noProof="0"/>
              <a:t>Zesde niveau</a:t>
            </a:r>
          </a:p>
          <a:p>
            <a:pPr lvl="6"/>
            <a:r>
              <a:rPr lang="nl-NL" noProof="0"/>
              <a:t>Zevende niveau - Subtitel</a:t>
            </a:r>
          </a:p>
          <a:p>
            <a:pPr lvl="7"/>
            <a:r>
              <a:rPr lang="nl-NL" noProof="0"/>
              <a:t>Achtste niveau - Subtitel</a:t>
            </a:r>
          </a:p>
          <a:p>
            <a:pPr lvl="8"/>
            <a:r>
              <a:rPr lang="nl-NL" noProof="0"/>
              <a:t>Negende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2769047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D67444-35CA-4F30-A69C-8F275EF502B8}" type="datetime1">
              <a:rPr lang="nl-NL" noProof="0" smtClean="0"/>
              <a:t>14-6-2022</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991423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7F04B2F-7CB4-4EC9-8DAE-E7C3ED683122}" type="datetime1">
              <a:rPr lang="nl-NL" noProof="0" smtClean="0"/>
              <a:t>14-6-2022</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735847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069464-62FE-406B-87B8-2D97F20E17F9}"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970187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CC48442-589B-4BFC-9184-496EEB8D88F7}" type="datetime1">
              <a:rPr lang="nl-NL" noProof="0" smtClean="0"/>
              <a:t>14-6-2022</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845995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1460F1B3-482F-4F4A-A3C3-E26533A2A6F7}" type="datetime1">
              <a:rPr lang="nl-NL" noProof="0" smtClean="0"/>
              <a:t>14-6-2022</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4230540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B6837ED8-77B1-4D92-8A4C-07939ECD182A}" type="datetime1">
              <a:rPr lang="nl-NL" noProof="0" smtClean="0"/>
              <a:t>14-6-2022</a:t>
            </a:fld>
            <a:endParaRPr lang="nl-NL" noProof="0"/>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r>
              <a:rPr lang="nl-NL" noProof="0"/>
              <a:t>Onderwerp van de presentatie</a:t>
            </a:r>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pic>
        <p:nvPicPr>
          <p:cNvPr id="6" name="Vormentaal">
            <a:extLst>
              <a:ext uri="{FF2B5EF4-FFF2-40B4-BE49-F238E27FC236}">
                <a16:creationId xmlns:a16="http://schemas.microsoft.com/office/drawing/2014/main" id="{373D6FA9-37F7-49E5-8799-7DD48471C2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6410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smtClean="0"/>
              <a:pPr/>
              <a:t>14-6-2022</a:t>
            </a:fld>
            <a:endParaRPr lang="en-GB"/>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a:p>
        </p:txBody>
      </p:sp>
    </p:spTree>
    <p:extLst>
      <p:ext uri="{BB962C8B-B14F-4D97-AF65-F5344CB8AC3E}">
        <p14:creationId xmlns:p14="http://schemas.microsoft.com/office/powerpoint/2010/main" val="3699048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E1FD19D5-EFBE-44BB-99F8-B3AC1E31F12E}" type="datetime1">
              <a:rPr lang="nl-NL" smtClean="0"/>
              <a:t>14-6-2022</a:t>
            </a:fld>
            <a:endParaRPr lang="en-GB"/>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userDrawn="1"/>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2946929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92644BC-DF8B-4D67-A7E7-632056BAF6A3}" type="datetime1">
              <a:rPr lang="nl-NL" smtClean="0"/>
              <a:t>14-6-2022</a:t>
            </a:fld>
            <a:endParaRPr lang="en-GB"/>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a:p>
        </p:txBody>
      </p:sp>
    </p:spTree>
    <p:extLst>
      <p:ext uri="{BB962C8B-B14F-4D97-AF65-F5344CB8AC3E}">
        <p14:creationId xmlns:p14="http://schemas.microsoft.com/office/powerpoint/2010/main" val="2539508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noProof="0" smtClean="0"/>
              <a:pPr/>
              <a:t>14-6-2022</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grpSp>
        <p:nvGrpSpPr>
          <p:cNvPr id="155" name="Groep 154">
            <a:extLst>
              <a:ext uri="{FF2B5EF4-FFF2-40B4-BE49-F238E27FC236}">
                <a16:creationId xmlns:a16="http://schemas.microsoft.com/office/drawing/2014/main" id="{8CB0D178-BA37-41D2-857F-9B318F492987}"/>
              </a:ext>
            </a:extLst>
          </p:cNvPr>
          <p:cNvGrpSpPr/>
          <p:nvPr userDrawn="1"/>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userDrawn="1"/>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userDrawn="1"/>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userDrawn="1"/>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userDrawn="1"/>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userDrawn="1"/>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userDrawn="1"/>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userDrawn="1"/>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userDrawn="1"/>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userDrawn="1"/>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userDrawn="1"/>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userDrawn="1"/>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userDrawn="1"/>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userDrawn="1"/>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userDrawn="1"/>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userDrawn="1"/>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userDrawn="1"/>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userDrawn="1"/>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userDrawn="1"/>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userDrawn="1"/>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a:solidFill>
                    <a:schemeClr val="tx1"/>
                  </a:solidFill>
                  <a:latin typeface="+mn-lt"/>
                  <a:ea typeface="+mn-ea"/>
                  <a:cs typeface="+mn-cs"/>
                </a:rPr>
                <a:t>Eerste</a:t>
              </a:r>
              <a:r>
                <a:rPr lang="nl-NL" noProof="0"/>
                <a:t> niveau</a:t>
              </a:r>
            </a:p>
            <a:p>
              <a:pPr marL="501750" lvl="1" indent="-285750">
                <a:buFont typeface="Arial" panose="020B0604020202020204" pitchFamily="34" charset="0"/>
                <a:buChar char="-"/>
              </a:pPr>
              <a:r>
                <a:rPr lang="nl-NL" noProof="0"/>
                <a:t>Tweede niveau</a:t>
              </a:r>
            </a:p>
            <a:p>
              <a:pPr marL="648000" lvl="2" indent="-216000">
                <a:buFont typeface="Arial" panose="020B0604020202020204" pitchFamily="34" charset="0"/>
                <a:buChar char="-"/>
              </a:pPr>
              <a:r>
                <a:rPr lang="nl-NL" noProof="0"/>
                <a:t>Derde niveau</a:t>
              </a:r>
            </a:p>
            <a:p>
              <a:pPr marL="0" lvl="3"/>
              <a:r>
                <a:rPr lang="nl-NL" b="1" noProof="0"/>
                <a:t>Vierde niveau</a:t>
              </a:r>
            </a:p>
            <a:p>
              <a:pPr marL="0" lvl="4"/>
              <a:r>
                <a:rPr lang="nl-NL" noProof="0"/>
                <a:t>Vijfde niveau</a:t>
              </a:r>
            </a:p>
            <a:p>
              <a:pPr marL="432000" lvl="5" indent="-432000">
                <a:buFont typeface="+mj-lt"/>
                <a:buAutoNum type="arabicPeriod"/>
              </a:pPr>
              <a:r>
                <a:rPr lang="nl-NL" noProof="0"/>
                <a:t>Zesde niveau</a:t>
              </a:r>
            </a:p>
            <a:p>
              <a:pPr marL="864000" lvl="6" indent="-432000">
                <a:buFont typeface="+mj-lt"/>
                <a:buAutoNum type="alphaLcPeriod"/>
              </a:pPr>
              <a:r>
                <a:rPr lang="nl-NL" noProof="0"/>
                <a:t>Zevende niveau - Subtitel</a:t>
              </a:r>
            </a:p>
            <a:p>
              <a:pPr marL="0" lvl="7">
                <a:spcAft>
                  <a:spcPts val="1200"/>
                </a:spcAft>
              </a:pPr>
              <a:r>
                <a:rPr lang="nl-NL" sz="3000" noProof="0"/>
                <a:t>Achtste niveau - Subtitel</a:t>
              </a:r>
            </a:p>
            <a:p>
              <a:pPr marL="0" lvl="8"/>
              <a:r>
                <a:rPr lang="nl-NL" noProof="0"/>
                <a:t>Negende Niveau</a:t>
              </a:r>
            </a:p>
            <a:p>
              <a:endParaRPr lang="nl-NL" noProof="0"/>
            </a:p>
          </p:txBody>
        </p:sp>
        <p:sp>
          <p:nvSpPr>
            <p:cNvPr id="7" name="Ovaal 6">
              <a:extLst>
                <a:ext uri="{FF2B5EF4-FFF2-40B4-BE49-F238E27FC236}">
                  <a16:creationId xmlns:a16="http://schemas.microsoft.com/office/drawing/2014/main" id="{F75DFDF9-5322-4B10-9B8B-06ABF45035F8}"/>
                </a:ext>
              </a:extLst>
            </p:cNvPr>
            <p:cNvSpPr>
              <a:spLocks noChangeAspect="1"/>
            </p:cNvSpPr>
            <p:nvPr userDrawn="1"/>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userDrawn="1"/>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userDrawn="1"/>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userDrawn="1"/>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userDrawn="1"/>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userDrawn="1"/>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userDrawn="1"/>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userDrawn="1"/>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userDrawn="1"/>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userDrawn="1"/>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userDrawn="1"/>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userDrawn="1"/>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userDrawn="1"/>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userDrawn="1"/>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userDrawn="1"/>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userDrawn="1"/>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userDrawn="1"/>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userDrawn="1"/>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userDrawn="1"/>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userDrawn="1"/>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userDrawn="1"/>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userDrawn="1"/>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userDrawn="1"/>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userDrawn="1"/>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userDrawn="1"/>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userDrawn="1"/>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userDrawn="1"/>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userDrawn="1"/>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userDrawn="1"/>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userDrawn="1"/>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userDrawn="1"/>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userDrawn="1"/>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userDrawn="1"/>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userDrawn="1"/>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userDrawn="1"/>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userDrawn="1"/>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p>
            </p:txBody>
          </p:sp>
        </p:grpSp>
        <p:sp>
          <p:nvSpPr>
            <p:cNvPr id="118" name="Tekstvak 117">
              <a:extLst>
                <a:ext uri="{FF2B5EF4-FFF2-40B4-BE49-F238E27FC236}">
                  <a16:creationId xmlns:a16="http://schemas.microsoft.com/office/drawing/2014/main" id="{AB39F992-DBBB-416A-B8B9-69ADF5B9372D}"/>
                </a:ext>
              </a:extLst>
            </p:cNvPr>
            <p:cNvSpPr txBox="1"/>
            <p:nvPr userDrawn="1"/>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userDrawn="1"/>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userDrawn="1"/>
        </p:nvSpPr>
        <p:spPr>
          <a:xfrm>
            <a:off x="371476" y="296863"/>
            <a:ext cx="10108030" cy="707886"/>
          </a:xfrm>
          <a:prstGeom prst="rect">
            <a:avLst/>
          </a:prstGeom>
          <a:noFill/>
        </p:spPr>
        <p:txBody>
          <a:bodyPr wrap="square" rtlCol="0">
            <a:spAutoFit/>
          </a:bodyPr>
          <a:lstStyle>
            <a:defPPr>
              <a:defRPr lang="nl-NL"/>
            </a:defPPr>
          </a:lstStyle>
          <a:p>
            <a:pPr lvl="0"/>
            <a:r>
              <a:rPr lang="nl-NL" sz="4000" b="1" noProof="0">
                <a:latin typeface="+mj-lt"/>
              </a:rPr>
              <a:t>Handleiding (verkort)</a:t>
            </a:r>
          </a:p>
        </p:txBody>
      </p:sp>
    </p:spTree>
    <p:extLst>
      <p:ext uri="{BB962C8B-B14F-4D97-AF65-F5344CB8AC3E}">
        <p14:creationId xmlns:p14="http://schemas.microsoft.com/office/powerpoint/2010/main" val="406086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40E8DCF3-56A4-46E1-9EBC-EA613906C72E}" type="datetime1">
              <a:rPr lang="nl-NL" noProof="0" smtClean="0"/>
              <a:t>14-6-2022</a:t>
            </a:fld>
            <a:endParaRPr lang="nl-NL" noProof="0"/>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069318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8" name="Titel 7"/>
          <p:cNvSpPr>
            <a:spLocks noGrp="1"/>
          </p:cNvSpPr>
          <p:nvPr>
            <p:ph type="ctrTitle"/>
          </p:nvPr>
        </p:nvSpPr>
        <p:spPr>
          <a:xfrm>
            <a:off x="562707" y="1371600"/>
            <a:ext cx="109728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nl-NL"/>
              <a:t>Klik om de stijl te bewerken</a:t>
            </a:r>
            <a:endParaRPr lang="en-US"/>
          </a:p>
        </p:txBody>
      </p:sp>
      <p:sp>
        <p:nvSpPr>
          <p:cNvPr id="9" name="Ondertitel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l-NL"/>
              <a:t>Klik om het opmaakprofiel van de modelondertitel te bewerken</a:t>
            </a:r>
            <a:endParaRPr lang="en-US"/>
          </a:p>
        </p:txBody>
      </p:sp>
      <p:sp>
        <p:nvSpPr>
          <p:cNvPr id="4" name="Tijdelijke aanduiding voor datum 13"/>
          <p:cNvSpPr>
            <a:spLocks noGrp="1"/>
          </p:cNvSpPr>
          <p:nvPr>
            <p:ph type="dt" sz="half" idx="10"/>
          </p:nvPr>
        </p:nvSpPr>
        <p:spPr/>
        <p:txBody>
          <a:bodyPr/>
          <a:lstStyle>
            <a:lvl1pPr>
              <a:defRPr/>
            </a:lvl1pPr>
          </a:lstStyle>
          <a:p>
            <a:pPr>
              <a:defRPr/>
            </a:pPr>
            <a:fld id="{6EA393D8-B47F-4C25-B1FD-2CB4B075800B}" type="datetime1">
              <a:rPr lang="nl-NL">
                <a:solidFill>
                  <a:prstClr val="white">
                    <a:shade val="50000"/>
                  </a:prstClr>
                </a:solidFill>
              </a:rPr>
              <a:pPr>
                <a:defRPr/>
              </a:pPr>
              <a:t>14-6-2022</a:t>
            </a:fld>
            <a:endParaRPr lang="nl-NL">
              <a:solidFill>
                <a:prstClr val="white">
                  <a:shade val="50000"/>
                </a:prstClr>
              </a:solidFill>
            </a:endParaRPr>
          </a:p>
        </p:txBody>
      </p:sp>
      <p:sp>
        <p:nvSpPr>
          <p:cNvPr id="5" name="Tijdelijke aanduiding voor voettekst 2"/>
          <p:cNvSpPr>
            <a:spLocks noGrp="1"/>
          </p:cNvSpPr>
          <p:nvPr>
            <p:ph type="ftr" sz="quarter" idx="11"/>
          </p:nvPr>
        </p:nvSpPr>
        <p:spPr/>
        <p:txBody>
          <a:bodyPr/>
          <a:lstStyle>
            <a:lvl1pPr>
              <a:defRPr/>
            </a:lvl1pPr>
          </a:lstStyle>
          <a:p>
            <a:pPr>
              <a:defRPr/>
            </a:pPr>
            <a:r>
              <a:rPr lang="nl-NL">
                <a:solidFill>
                  <a:prstClr val="white">
                    <a:shade val="50000"/>
                  </a:prstClr>
                </a:solidFill>
              </a:rPr>
              <a:t>Goede Aarde: bodem</a:t>
            </a:r>
          </a:p>
        </p:txBody>
      </p:sp>
      <p:sp>
        <p:nvSpPr>
          <p:cNvPr id="6" name="Tijdelijke aanduiding voor dianummer 22"/>
          <p:cNvSpPr>
            <a:spLocks noGrp="1"/>
          </p:cNvSpPr>
          <p:nvPr>
            <p:ph type="sldNum" sz="quarter" idx="12"/>
          </p:nvPr>
        </p:nvSpPr>
        <p:spPr/>
        <p:txBody>
          <a:bodyPr/>
          <a:lstStyle>
            <a:lvl1pPr>
              <a:defRPr/>
            </a:lvl1pPr>
          </a:lstStyle>
          <a:p>
            <a:fld id="{864B1672-E93A-4C70-9908-A2E3AF5476D1}" type="slidenum">
              <a:rPr lang="nl-NL" altLang="nl-NL"/>
              <a:pPr/>
              <a:t>‹nr.›</a:t>
            </a:fld>
            <a:endParaRPr lang="nl-NL" altLang="nl-NL"/>
          </a:p>
        </p:txBody>
      </p:sp>
    </p:spTree>
    <p:extLst>
      <p:ext uri="{BB962C8B-B14F-4D97-AF65-F5344CB8AC3E}">
        <p14:creationId xmlns:p14="http://schemas.microsoft.com/office/powerpoint/2010/main" val="1303075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userDrawn="1"/>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21860599-687F-493C-A523-B4769D1A9902}" type="datetime1">
              <a:rPr lang="nl-NL" noProof="0" smtClean="0"/>
              <a:t>14-6-2022</a:t>
            </a:fld>
            <a:endParaRPr lang="nl-NL" noProof="0"/>
          </a:p>
        </p:txBody>
      </p:sp>
    </p:spTree>
    <p:extLst>
      <p:ext uri="{BB962C8B-B14F-4D97-AF65-F5344CB8AC3E}">
        <p14:creationId xmlns:p14="http://schemas.microsoft.com/office/powerpoint/2010/main" val="4135053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DD8805B-C73B-4907-9377-FC5FEFF5C94B}"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2367388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3F8924F-0B7B-4710-AD11-E918B7D7DC3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865923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790D4A7-C8B7-4A0C-B633-469DC286E6A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518217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BA244ED-5108-4353-A2EE-644FDE4D0D92}"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767490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45E9D6B-D6F0-40D7-BDA6-80E6F7E85B75}"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826177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a:p>
            <a:pPr lvl="5"/>
            <a:r>
              <a:rPr lang="nl-NL" noProof="0"/>
              <a:t>Zesde niveau</a:t>
            </a:r>
          </a:p>
          <a:p>
            <a:pPr lvl="6"/>
            <a:r>
              <a:rPr lang="nl-NL" noProof="0"/>
              <a:t>Zevende niveau - Subtitel</a:t>
            </a:r>
          </a:p>
          <a:p>
            <a:pPr lvl="7"/>
            <a:r>
              <a:rPr lang="nl-NL" noProof="0"/>
              <a:t>Achtste niveau - Subtitel</a:t>
            </a:r>
          </a:p>
          <a:p>
            <a:pPr lvl="8"/>
            <a:r>
              <a:rPr lang="nl-NL" noProof="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3033D5A6-A31A-4714-8C8C-D9F565F5F59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45B76B8B-DE07-48A4-9913-B57A52F2F853}" type="slidenum">
              <a:rPr lang="nl-NL" noProof="0" smtClean="0"/>
              <a:pPr/>
              <a:t>‹nr.›</a:t>
            </a:fld>
            <a:endParaRPr lang="nl-NL" noProof="0"/>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796236846"/>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63" r:id="rId3"/>
    <p:sldLayoutId id="2147483664" r:id="rId4"/>
    <p:sldLayoutId id="2147483665" r:id="rId5"/>
    <p:sldLayoutId id="2147483666" r:id="rId6"/>
    <p:sldLayoutId id="2147483667" r:id="rId7"/>
    <p:sldLayoutId id="2147483671" r:id="rId8"/>
    <p:sldLayoutId id="2147483679" r:id="rId9"/>
    <p:sldLayoutId id="2147483680" r:id="rId10"/>
    <p:sldLayoutId id="2147483681" r:id="rId11"/>
    <p:sldLayoutId id="2147483682" r:id="rId12"/>
    <p:sldLayoutId id="2147483672" r:id="rId13"/>
    <p:sldLayoutId id="2147483673" r:id="rId14"/>
    <p:sldLayoutId id="2147483674" r:id="rId15"/>
    <p:sldLayoutId id="2147483676" r:id="rId16"/>
    <p:sldLayoutId id="2147483677" r:id="rId17"/>
    <p:sldLayoutId id="2147483678" r:id="rId18"/>
    <p:sldLayoutId id="2147483649" r:id="rId19"/>
    <p:sldLayoutId id="2147483669" r:id="rId20"/>
    <p:sldLayoutId id="2147483670" r:id="rId21"/>
    <p:sldLayoutId id="2147483683" r:id="rId22"/>
    <p:sldLayoutId id="2147483684" r:id="rId23"/>
    <p:sldLayoutId id="2147483685" r:id="rId24"/>
    <p:sldLayoutId id="2147483654" r:id="rId25"/>
    <p:sldLayoutId id="2147483655" r:id="rId26"/>
    <p:sldLayoutId id="2147483687" r:id="rId27"/>
    <p:sldLayoutId id="2147483688" r:id="rId28"/>
    <p:sldLayoutId id="2147483689" r:id="rId29"/>
    <p:sldLayoutId id="2147483690" r:id="rId30"/>
  </p:sldLayoutIdLst>
  <p:hf hdr="0"/>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34" userDrawn="1">
          <p15:clr>
            <a:srgbClr val="F26B43"/>
          </p15:clr>
        </p15:guide>
        <p15:guide id="4" pos="7446" userDrawn="1">
          <p15:clr>
            <a:srgbClr val="F26B43"/>
          </p15:clr>
        </p15:guide>
        <p15:guide id="5" orient="horz" pos="187" userDrawn="1">
          <p15:clr>
            <a:srgbClr val="F26B43"/>
          </p15:clr>
        </p15:guide>
        <p15:guide id="6" orient="horz" pos="1071" userDrawn="1">
          <p15:clr>
            <a:srgbClr val="F26B43"/>
          </p15:clr>
        </p15:guide>
        <p15:guide id="7" orient="horz" pos="3861" userDrawn="1">
          <p15:clr>
            <a:srgbClr val="F26B43"/>
          </p15:clr>
        </p15:guide>
        <p15:guide id="8"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al 7">
            <a:extLst>
              <a:ext uri="{FF2B5EF4-FFF2-40B4-BE49-F238E27FC236}">
                <a16:creationId xmlns:a16="http://schemas.microsoft.com/office/drawing/2014/main" id="{A5A4D17F-7946-CD6A-E3BE-A06BB7948A8C}"/>
              </a:ext>
            </a:extLst>
          </p:cNvPr>
          <p:cNvSpPr/>
          <p:nvPr/>
        </p:nvSpPr>
        <p:spPr>
          <a:xfrm>
            <a:off x="6096000" y="1020460"/>
            <a:ext cx="1850364" cy="1599251"/>
          </a:xfrm>
          <a:prstGeom prst="ellipse">
            <a:avLst/>
          </a:prstGeom>
          <a:solidFill>
            <a:srgbClr val="FFD531"/>
          </a:solidFill>
          <a:ln>
            <a:solidFill>
              <a:srgbClr val="FFD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A484930F-DF56-F22A-A10D-DB2B332AE427}"/>
              </a:ext>
            </a:extLst>
          </p:cNvPr>
          <p:cNvSpPr/>
          <p:nvPr/>
        </p:nvSpPr>
        <p:spPr>
          <a:xfrm>
            <a:off x="5553999" y="1947218"/>
            <a:ext cx="2392365" cy="2427630"/>
          </a:xfrm>
          <a:prstGeom prst="ellipse">
            <a:avLst/>
          </a:prstGeom>
          <a:solidFill>
            <a:srgbClr val="FFD531"/>
          </a:solidFill>
          <a:ln>
            <a:solidFill>
              <a:srgbClr val="FFD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Ovaal 3">
            <a:extLst>
              <a:ext uri="{FF2B5EF4-FFF2-40B4-BE49-F238E27FC236}">
                <a16:creationId xmlns:a16="http://schemas.microsoft.com/office/drawing/2014/main" id="{D064F341-0B62-C684-52B1-22594042062F}"/>
              </a:ext>
            </a:extLst>
          </p:cNvPr>
          <p:cNvSpPr/>
          <p:nvPr/>
        </p:nvSpPr>
        <p:spPr>
          <a:xfrm>
            <a:off x="3389870" y="3521676"/>
            <a:ext cx="5412260" cy="5189838"/>
          </a:xfrm>
          <a:prstGeom prst="ellipse">
            <a:avLst/>
          </a:prstGeom>
          <a:solidFill>
            <a:srgbClr val="FFD531"/>
          </a:solidFill>
          <a:ln>
            <a:solidFill>
              <a:srgbClr val="FFD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70338" y="-1069335"/>
            <a:ext cx="10972800" cy="1828800"/>
          </a:xfrm>
        </p:spPr>
        <p:txBody>
          <a:bodyPr/>
          <a:lstStyle/>
          <a:p>
            <a:r>
              <a:rPr lang="nl-NL" sz="4000">
                <a:solidFill>
                  <a:srgbClr val="000644"/>
                </a:solidFill>
                <a:effectLst/>
              </a:rPr>
              <a:t>Soortenkennis</a:t>
            </a:r>
          </a:p>
        </p:txBody>
      </p:sp>
      <p:sp>
        <p:nvSpPr>
          <p:cNvPr id="3" name="Ondertitel 2"/>
          <p:cNvSpPr>
            <a:spLocks noGrp="1"/>
          </p:cNvSpPr>
          <p:nvPr>
            <p:ph type="subTitle" idx="1"/>
          </p:nvPr>
        </p:nvSpPr>
        <p:spPr>
          <a:xfrm>
            <a:off x="-339357" y="581323"/>
            <a:ext cx="7089539" cy="1752600"/>
          </a:xfrm>
        </p:spPr>
        <p:txBody>
          <a:bodyPr/>
          <a:lstStyle/>
          <a:p>
            <a:r>
              <a:rPr lang="nl-NL" sz="2000">
                <a:solidFill>
                  <a:schemeClr val="bg2">
                    <a:lumMod val="85000"/>
                  </a:schemeClr>
                </a:solidFill>
              </a:rPr>
              <a:t>Dit keer geen Lonneke maar Rob </a:t>
            </a:r>
          </a:p>
        </p:txBody>
      </p:sp>
      <p:pic>
        <p:nvPicPr>
          <p:cNvPr id="9" name="Afbeelding 8">
            <a:extLst>
              <a:ext uri="{FF2B5EF4-FFF2-40B4-BE49-F238E27FC236}">
                <a16:creationId xmlns:a16="http://schemas.microsoft.com/office/drawing/2014/main" id="{37AA17D0-9FE4-05EB-71B8-3BDBB34F32F4}"/>
              </a:ext>
            </a:extLst>
          </p:cNvPr>
          <p:cNvPicPr>
            <a:picLocks noChangeAspect="1"/>
          </p:cNvPicPr>
          <p:nvPr/>
        </p:nvPicPr>
        <p:blipFill>
          <a:blip r:embed="rId3"/>
          <a:stretch>
            <a:fillRect/>
          </a:stretch>
        </p:blipFill>
        <p:spPr>
          <a:xfrm>
            <a:off x="6418465" y="0"/>
            <a:ext cx="5809463" cy="6858000"/>
          </a:xfrm>
          <a:prstGeom prst="rect">
            <a:avLst/>
          </a:prstGeom>
        </p:spPr>
      </p:pic>
      <p:sp>
        <p:nvSpPr>
          <p:cNvPr id="7" name="Ovaal 6">
            <a:extLst>
              <a:ext uri="{FF2B5EF4-FFF2-40B4-BE49-F238E27FC236}">
                <a16:creationId xmlns:a16="http://schemas.microsoft.com/office/drawing/2014/main" id="{8A311C53-DB80-AB2E-6A4F-392F6FB005E0}"/>
              </a:ext>
            </a:extLst>
          </p:cNvPr>
          <p:cNvSpPr/>
          <p:nvPr/>
        </p:nvSpPr>
        <p:spPr>
          <a:xfrm>
            <a:off x="5553999" y="-741408"/>
            <a:ext cx="2392365" cy="2427630"/>
          </a:xfrm>
          <a:prstGeom prst="ellipse">
            <a:avLst/>
          </a:prstGeom>
          <a:solidFill>
            <a:srgbClr val="FFD531"/>
          </a:solidFill>
          <a:ln>
            <a:solidFill>
              <a:srgbClr val="FFD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0297700A-B1A1-CBDC-1E3F-8DFBBC7314B2}"/>
              </a:ext>
            </a:extLst>
          </p:cNvPr>
          <p:cNvSpPr/>
          <p:nvPr/>
        </p:nvSpPr>
        <p:spPr>
          <a:xfrm>
            <a:off x="876843" y="1457623"/>
            <a:ext cx="899064" cy="777052"/>
          </a:xfrm>
          <a:prstGeom prst="ellipse">
            <a:avLst/>
          </a:prstGeom>
          <a:solidFill>
            <a:srgbClr val="FFD531"/>
          </a:solidFill>
          <a:ln>
            <a:solidFill>
              <a:srgbClr val="FFD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8032B987-0D23-55BA-2B72-B0E34F4646F7}"/>
              </a:ext>
            </a:extLst>
          </p:cNvPr>
          <p:cNvSpPr/>
          <p:nvPr/>
        </p:nvSpPr>
        <p:spPr>
          <a:xfrm>
            <a:off x="4145487" y="1705076"/>
            <a:ext cx="326448" cy="282146"/>
          </a:xfrm>
          <a:prstGeom prst="ellipse">
            <a:avLst/>
          </a:prstGeom>
          <a:solidFill>
            <a:srgbClr val="FFD531"/>
          </a:solidFill>
          <a:ln>
            <a:solidFill>
              <a:srgbClr val="FFD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841E3174-D315-E2B7-4733-A8C189422DEC}"/>
              </a:ext>
            </a:extLst>
          </p:cNvPr>
          <p:cNvSpPr/>
          <p:nvPr/>
        </p:nvSpPr>
        <p:spPr>
          <a:xfrm>
            <a:off x="4436672" y="2659155"/>
            <a:ext cx="899064" cy="777052"/>
          </a:xfrm>
          <a:prstGeom prst="ellipse">
            <a:avLst/>
          </a:prstGeom>
          <a:solidFill>
            <a:srgbClr val="FFD531"/>
          </a:solidFill>
          <a:ln>
            <a:solidFill>
              <a:srgbClr val="FFD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10F39617-9048-26DC-5388-6D86F4211705}"/>
              </a:ext>
            </a:extLst>
          </p:cNvPr>
          <p:cNvSpPr/>
          <p:nvPr/>
        </p:nvSpPr>
        <p:spPr>
          <a:xfrm>
            <a:off x="4886204" y="2452301"/>
            <a:ext cx="326448" cy="282146"/>
          </a:xfrm>
          <a:prstGeom prst="ellipse">
            <a:avLst/>
          </a:prstGeom>
          <a:solidFill>
            <a:srgbClr val="FFD531"/>
          </a:solidFill>
          <a:ln>
            <a:solidFill>
              <a:srgbClr val="FFD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BC908A78-CC29-394C-5B14-5B0173403377}"/>
              </a:ext>
            </a:extLst>
          </p:cNvPr>
          <p:cNvSpPr/>
          <p:nvPr/>
        </p:nvSpPr>
        <p:spPr>
          <a:xfrm>
            <a:off x="4062570" y="2741655"/>
            <a:ext cx="173672" cy="150103"/>
          </a:xfrm>
          <a:prstGeom prst="ellipse">
            <a:avLst/>
          </a:prstGeom>
          <a:solidFill>
            <a:srgbClr val="FFD531"/>
          </a:solidFill>
          <a:ln>
            <a:solidFill>
              <a:srgbClr val="FFD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30DDF91E-2CC7-ACE9-06C0-DAD8C1675C3D}"/>
              </a:ext>
            </a:extLst>
          </p:cNvPr>
          <p:cNvSpPr/>
          <p:nvPr/>
        </p:nvSpPr>
        <p:spPr>
          <a:xfrm>
            <a:off x="3191384" y="3449595"/>
            <a:ext cx="326448" cy="282146"/>
          </a:xfrm>
          <a:prstGeom prst="ellipse">
            <a:avLst/>
          </a:prstGeom>
          <a:solidFill>
            <a:srgbClr val="FFD531"/>
          </a:solidFill>
          <a:ln>
            <a:solidFill>
              <a:srgbClr val="FFD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D348AB90-133A-64C0-19AB-A2678F9C95F9}"/>
              </a:ext>
            </a:extLst>
          </p:cNvPr>
          <p:cNvSpPr/>
          <p:nvPr/>
        </p:nvSpPr>
        <p:spPr>
          <a:xfrm>
            <a:off x="2070355" y="1669982"/>
            <a:ext cx="173672" cy="150103"/>
          </a:xfrm>
          <a:prstGeom prst="ellipse">
            <a:avLst/>
          </a:prstGeom>
          <a:solidFill>
            <a:srgbClr val="FFD531"/>
          </a:solidFill>
          <a:ln>
            <a:solidFill>
              <a:srgbClr val="FFD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556E6791-B744-8BF9-54AB-767C901C32CE}"/>
              </a:ext>
            </a:extLst>
          </p:cNvPr>
          <p:cNvSpPr/>
          <p:nvPr/>
        </p:nvSpPr>
        <p:spPr>
          <a:xfrm>
            <a:off x="3430996" y="3581638"/>
            <a:ext cx="173672" cy="150103"/>
          </a:xfrm>
          <a:prstGeom prst="ellipse">
            <a:avLst/>
          </a:prstGeom>
          <a:solidFill>
            <a:srgbClr val="FFD531"/>
          </a:solidFill>
          <a:ln>
            <a:solidFill>
              <a:srgbClr val="FFD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74358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Vennen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94922" y="654325"/>
            <a:ext cx="9812215" cy="1200329"/>
          </a:xfrm>
          <a:prstGeom prst="rect">
            <a:avLst/>
          </a:prstGeom>
          <a:noFill/>
        </p:spPr>
        <p:txBody>
          <a:bodyPr wrap="square" rtlCol="0">
            <a:spAutoFit/>
          </a:bodyPr>
          <a:lstStyle/>
          <a:p>
            <a:r>
              <a:rPr lang="nl-NL"/>
              <a:t>Planten</a:t>
            </a:r>
            <a:br>
              <a:rPr lang="nl-NL"/>
            </a:br>
            <a:br>
              <a:rPr lang="nl-NL"/>
            </a:br>
            <a:r>
              <a:rPr lang="nl-NL"/>
              <a:t>Bruine snavelbies</a:t>
            </a:r>
            <a:br>
              <a:rPr lang="nl-NL"/>
            </a:br>
            <a:r>
              <a:rPr lang="nl-NL" b="0" i="1" err="1">
                <a:solidFill>
                  <a:srgbClr val="202122"/>
                </a:solidFill>
                <a:effectLst/>
                <a:latin typeface="Arial" panose="020B0604020202020204" pitchFamily="34" charset="0"/>
              </a:rPr>
              <a:t>Rhynchospora</a:t>
            </a:r>
            <a:r>
              <a:rPr lang="nl-NL" b="0" i="1">
                <a:solidFill>
                  <a:srgbClr val="202122"/>
                </a:solidFill>
                <a:effectLst/>
                <a:latin typeface="Arial" panose="020B0604020202020204" pitchFamily="34" charset="0"/>
              </a:rPr>
              <a:t> </a:t>
            </a:r>
            <a:r>
              <a:rPr lang="nl-NL" b="0" i="1" err="1">
                <a:solidFill>
                  <a:srgbClr val="202122"/>
                </a:solidFill>
                <a:effectLst/>
                <a:latin typeface="Arial" panose="020B0604020202020204" pitchFamily="34" charset="0"/>
              </a:rPr>
              <a:t>fusca</a:t>
            </a:r>
            <a:endParaRPr lang="nl-NL"/>
          </a:p>
        </p:txBody>
      </p:sp>
      <p:pic>
        <p:nvPicPr>
          <p:cNvPr id="7170" name="Picture 2">
            <a:extLst>
              <a:ext uri="{FF2B5EF4-FFF2-40B4-BE49-F238E27FC236}">
                <a16:creationId xmlns:a16="http://schemas.microsoft.com/office/drawing/2014/main" id="{90785332-B64F-8200-3CD1-55833F8E1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1562" y="141960"/>
            <a:ext cx="2871390" cy="287139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E893EC31-8A24-42D4-4EF5-39C7BB40EA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2774675"/>
            <a:ext cx="4762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ruine snavelbies | Ecopedia">
            <a:extLst>
              <a:ext uri="{FF2B5EF4-FFF2-40B4-BE49-F238E27FC236}">
                <a16:creationId xmlns:a16="http://schemas.microsoft.com/office/drawing/2014/main" id="{FB122A90-05F4-245E-3433-45393566B2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922" y="1982529"/>
            <a:ext cx="608965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759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Vennen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94922" y="654325"/>
            <a:ext cx="9812215" cy="1200329"/>
          </a:xfrm>
          <a:prstGeom prst="rect">
            <a:avLst/>
          </a:prstGeom>
          <a:noFill/>
        </p:spPr>
        <p:txBody>
          <a:bodyPr wrap="square" rtlCol="0">
            <a:spAutoFit/>
          </a:bodyPr>
          <a:lstStyle/>
          <a:p>
            <a:r>
              <a:rPr lang="nl-NL"/>
              <a:t>Planten</a:t>
            </a:r>
            <a:br>
              <a:rPr lang="nl-NL"/>
            </a:br>
            <a:br>
              <a:rPr lang="nl-NL"/>
            </a:br>
            <a:r>
              <a:rPr lang="nl-NL"/>
              <a:t>Gewoon Veenbies</a:t>
            </a:r>
          </a:p>
          <a:p>
            <a:r>
              <a:rPr lang="nl-NL" b="0" i="1" err="1">
                <a:solidFill>
                  <a:srgbClr val="202122"/>
                </a:solidFill>
                <a:effectLst/>
                <a:latin typeface="Arial" panose="020B0604020202020204" pitchFamily="34" charset="0"/>
              </a:rPr>
              <a:t>Trichophorum</a:t>
            </a:r>
            <a:r>
              <a:rPr lang="nl-NL" b="0" i="1">
                <a:solidFill>
                  <a:srgbClr val="202122"/>
                </a:solidFill>
                <a:effectLst/>
                <a:latin typeface="Arial" panose="020B0604020202020204" pitchFamily="34" charset="0"/>
              </a:rPr>
              <a:t> </a:t>
            </a:r>
            <a:r>
              <a:rPr lang="nl-NL" b="0" i="1" err="1">
                <a:solidFill>
                  <a:srgbClr val="202122"/>
                </a:solidFill>
                <a:effectLst/>
                <a:latin typeface="Arial" panose="020B0604020202020204" pitchFamily="34" charset="0"/>
              </a:rPr>
              <a:t>cespitosum</a:t>
            </a:r>
            <a:endParaRPr lang="nl-NL"/>
          </a:p>
        </p:txBody>
      </p:sp>
      <p:pic>
        <p:nvPicPr>
          <p:cNvPr id="9218" name="Picture 2" descr="Veenbies">
            <a:extLst>
              <a:ext uri="{FF2B5EF4-FFF2-40B4-BE49-F238E27FC236}">
                <a16:creationId xmlns:a16="http://schemas.microsoft.com/office/drawing/2014/main" id="{7E5FABE5-A071-B6D3-D22C-B56714D9A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6578" y="0"/>
            <a:ext cx="37734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685D27BC-8E27-71C8-C03B-50EBDC6300FE}"/>
              </a:ext>
            </a:extLst>
          </p:cNvPr>
          <p:cNvPicPr>
            <a:picLocks noChangeAspect="1"/>
          </p:cNvPicPr>
          <p:nvPr/>
        </p:nvPicPr>
        <p:blipFill>
          <a:blip r:embed="rId4"/>
          <a:stretch>
            <a:fillRect/>
          </a:stretch>
        </p:blipFill>
        <p:spPr>
          <a:xfrm>
            <a:off x="394922" y="2028795"/>
            <a:ext cx="7191375" cy="4257675"/>
          </a:xfrm>
          <a:prstGeom prst="rect">
            <a:avLst/>
          </a:prstGeom>
        </p:spPr>
      </p:pic>
    </p:spTree>
    <p:extLst>
      <p:ext uri="{BB962C8B-B14F-4D97-AF65-F5344CB8AC3E}">
        <p14:creationId xmlns:p14="http://schemas.microsoft.com/office/powerpoint/2010/main" val="3460395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Vennen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94922" y="654325"/>
            <a:ext cx="9812215" cy="1200329"/>
          </a:xfrm>
          <a:prstGeom prst="rect">
            <a:avLst/>
          </a:prstGeom>
          <a:noFill/>
        </p:spPr>
        <p:txBody>
          <a:bodyPr wrap="square" rtlCol="0">
            <a:spAutoFit/>
          </a:bodyPr>
          <a:lstStyle/>
          <a:p>
            <a:r>
              <a:rPr lang="nl-NL"/>
              <a:t>Planten</a:t>
            </a:r>
            <a:br>
              <a:rPr lang="nl-NL"/>
            </a:br>
            <a:br>
              <a:rPr lang="nl-NL"/>
            </a:br>
            <a:r>
              <a:rPr lang="nl-NL"/>
              <a:t>Veenpluis</a:t>
            </a:r>
          </a:p>
          <a:p>
            <a:r>
              <a:rPr lang="nl-NL" b="0" i="1" err="1">
                <a:solidFill>
                  <a:srgbClr val="4D5156"/>
                </a:solidFill>
                <a:effectLst/>
                <a:latin typeface="arial" panose="020B0604020202020204" pitchFamily="34" charset="0"/>
              </a:rPr>
              <a:t>Eriophorum</a:t>
            </a:r>
            <a:r>
              <a:rPr lang="nl-NL" b="0" i="1">
                <a:solidFill>
                  <a:srgbClr val="4D5156"/>
                </a:solidFill>
                <a:effectLst/>
                <a:latin typeface="arial" panose="020B0604020202020204" pitchFamily="34" charset="0"/>
              </a:rPr>
              <a:t> </a:t>
            </a:r>
            <a:r>
              <a:rPr lang="nl-NL" b="0" i="1" err="1">
                <a:solidFill>
                  <a:srgbClr val="4D5156"/>
                </a:solidFill>
                <a:effectLst/>
                <a:latin typeface="arial" panose="020B0604020202020204" pitchFamily="34" charset="0"/>
              </a:rPr>
              <a:t>angustifolium</a:t>
            </a:r>
            <a:endParaRPr lang="nl-NL" i="1"/>
          </a:p>
        </p:txBody>
      </p:sp>
      <p:pic>
        <p:nvPicPr>
          <p:cNvPr id="10242" name="Picture 2">
            <a:extLst>
              <a:ext uri="{FF2B5EF4-FFF2-40B4-BE49-F238E27FC236}">
                <a16:creationId xmlns:a16="http://schemas.microsoft.com/office/drawing/2014/main" id="{AC896444-B14A-5EC1-2EDD-FAFF7252A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2578" y="85842"/>
            <a:ext cx="2983625" cy="29836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0CE636D6-7F17-E8F4-5CDB-64E849DE85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6594" y="2862507"/>
            <a:ext cx="4762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Flora van Nederland: Veenpluis - Eriophorum angustifolium">
            <a:extLst>
              <a:ext uri="{FF2B5EF4-FFF2-40B4-BE49-F238E27FC236}">
                <a16:creationId xmlns:a16="http://schemas.microsoft.com/office/drawing/2014/main" id="{D4282E63-4055-0AEA-D325-20A1A50A06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187" y="2000251"/>
            <a:ext cx="50673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Flora van Nederland: Veenpluis - Eriophorum angustifolium">
            <a:extLst>
              <a:ext uri="{FF2B5EF4-FFF2-40B4-BE49-F238E27FC236}">
                <a16:creationId xmlns:a16="http://schemas.microsoft.com/office/drawing/2014/main" id="{1F932AE7-808C-1FA2-5DA9-C15457D58F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0953" y="3703637"/>
            <a:ext cx="507682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359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Vennen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94922" y="654325"/>
            <a:ext cx="9812215" cy="923330"/>
          </a:xfrm>
          <a:prstGeom prst="rect">
            <a:avLst/>
          </a:prstGeom>
          <a:noFill/>
        </p:spPr>
        <p:txBody>
          <a:bodyPr wrap="square" rtlCol="0">
            <a:spAutoFit/>
          </a:bodyPr>
          <a:lstStyle/>
          <a:p>
            <a:r>
              <a:rPr lang="nl-NL"/>
              <a:t>Dieren</a:t>
            </a:r>
            <a:br>
              <a:rPr lang="nl-NL"/>
            </a:br>
            <a:br>
              <a:rPr lang="nl-NL"/>
            </a:br>
            <a:r>
              <a:rPr lang="nl-NL"/>
              <a:t>Geoorde fuut</a:t>
            </a:r>
          </a:p>
        </p:txBody>
      </p:sp>
      <p:pic>
        <p:nvPicPr>
          <p:cNvPr id="11266" name="Picture 2" descr="Geoorde fuut | Vogelbescherming">
            <a:extLst>
              <a:ext uri="{FF2B5EF4-FFF2-40B4-BE49-F238E27FC236}">
                <a16:creationId xmlns:a16="http://schemas.microsoft.com/office/drawing/2014/main" id="{D3B36A2B-B3DF-E86D-9529-55A7FA8DA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922" y="1259377"/>
            <a:ext cx="8268912" cy="4944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073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Vennen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94922" y="654325"/>
            <a:ext cx="9812215" cy="923330"/>
          </a:xfrm>
          <a:prstGeom prst="rect">
            <a:avLst/>
          </a:prstGeom>
          <a:noFill/>
        </p:spPr>
        <p:txBody>
          <a:bodyPr wrap="square" rtlCol="0">
            <a:spAutoFit/>
          </a:bodyPr>
          <a:lstStyle/>
          <a:p>
            <a:r>
              <a:rPr lang="nl-NL"/>
              <a:t>Dieren</a:t>
            </a:r>
            <a:br>
              <a:rPr lang="nl-NL"/>
            </a:br>
            <a:br>
              <a:rPr lang="nl-NL"/>
            </a:br>
            <a:r>
              <a:rPr lang="nl-NL"/>
              <a:t>Dodaars</a:t>
            </a:r>
          </a:p>
        </p:txBody>
      </p:sp>
      <p:pic>
        <p:nvPicPr>
          <p:cNvPr id="12290" name="Picture 2" descr="Dodaars | Vogelbescherming">
            <a:extLst>
              <a:ext uri="{FF2B5EF4-FFF2-40B4-BE49-F238E27FC236}">
                <a16:creationId xmlns:a16="http://schemas.microsoft.com/office/drawing/2014/main" id="{A2B95FE9-D0B9-9FC5-2ED6-EAB8A17C5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922" y="1115990"/>
            <a:ext cx="9239250" cy="552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306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Vennen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94922" y="654325"/>
            <a:ext cx="9812215" cy="923330"/>
          </a:xfrm>
          <a:prstGeom prst="rect">
            <a:avLst/>
          </a:prstGeom>
          <a:noFill/>
        </p:spPr>
        <p:txBody>
          <a:bodyPr wrap="square" rtlCol="0">
            <a:spAutoFit/>
          </a:bodyPr>
          <a:lstStyle/>
          <a:p>
            <a:r>
              <a:rPr lang="nl-NL"/>
              <a:t>Dieren</a:t>
            </a:r>
            <a:br>
              <a:rPr lang="nl-NL"/>
            </a:br>
            <a:br>
              <a:rPr lang="nl-NL"/>
            </a:br>
            <a:r>
              <a:rPr lang="nl-NL"/>
              <a:t>Amerikaanse hondsvis</a:t>
            </a:r>
          </a:p>
        </p:txBody>
      </p:sp>
      <p:pic>
        <p:nvPicPr>
          <p:cNvPr id="13314" name="Picture 2" descr="Amerikaanse hondsvis Umbra pygmaea Jelger Herder">
            <a:extLst>
              <a:ext uri="{FF2B5EF4-FFF2-40B4-BE49-F238E27FC236}">
                <a16:creationId xmlns:a16="http://schemas.microsoft.com/office/drawing/2014/main" id="{16EBF3C4-1462-3A62-CE33-33EFD18387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98"/>
          <a:stretch/>
        </p:blipFill>
        <p:spPr bwMode="auto">
          <a:xfrm>
            <a:off x="394922" y="1280113"/>
            <a:ext cx="10566155" cy="5087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180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Vennen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94922" y="654325"/>
            <a:ext cx="9812215" cy="923330"/>
          </a:xfrm>
          <a:prstGeom prst="rect">
            <a:avLst/>
          </a:prstGeom>
          <a:noFill/>
        </p:spPr>
        <p:txBody>
          <a:bodyPr wrap="square" rtlCol="0">
            <a:spAutoFit/>
          </a:bodyPr>
          <a:lstStyle/>
          <a:p>
            <a:r>
              <a:rPr lang="nl-NL"/>
              <a:t>Dieren</a:t>
            </a:r>
            <a:br>
              <a:rPr lang="nl-NL"/>
            </a:br>
            <a:br>
              <a:rPr lang="nl-NL"/>
            </a:br>
            <a:r>
              <a:rPr lang="nl-NL"/>
              <a:t>Heikikker</a:t>
            </a:r>
          </a:p>
        </p:txBody>
      </p:sp>
      <p:pic>
        <p:nvPicPr>
          <p:cNvPr id="14340" name="Picture 4" descr="Heikikker - Natuurfotografie">
            <a:extLst>
              <a:ext uri="{FF2B5EF4-FFF2-40B4-BE49-F238E27FC236}">
                <a16:creationId xmlns:a16="http://schemas.microsoft.com/office/drawing/2014/main" id="{5993CC6C-ED07-E9EA-01BF-D9B6597DF5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224"/>
          <a:stretch/>
        </p:blipFill>
        <p:spPr bwMode="auto">
          <a:xfrm>
            <a:off x="394922" y="1089511"/>
            <a:ext cx="8702186" cy="550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045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Vennen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94922" y="654325"/>
            <a:ext cx="9812215" cy="923330"/>
          </a:xfrm>
          <a:prstGeom prst="rect">
            <a:avLst/>
          </a:prstGeom>
          <a:noFill/>
        </p:spPr>
        <p:txBody>
          <a:bodyPr wrap="square" rtlCol="0">
            <a:spAutoFit/>
          </a:bodyPr>
          <a:lstStyle/>
          <a:p>
            <a:r>
              <a:rPr lang="nl-NL"/>
              <a:t>Dieren</a:t>
            </a:r>
            <a:br>
              <a:rPr lang="nl-NL"/>
            </a:br>
            <a:br>
              <a:rPr lang="nl-NL"/>
            </a:br>
            <a:r>
              <a:rPr lang="nl-NL"/>
              <a:t>Zwarte heidelibel</a:t>
            </a:r>
          </a:p>
        </p:txBody>
      </p:sp>
      <p:pic>
        <p:nvPicPr>
          <p:cNvPr id="15364" name="Picture 4">
            <a:extLst>
              <a:ext uri="{FF2B5EF4-FFF2-40B4-BE49-F238E27FC236}">
                <a16:creationId xmlns:a16="http://schemas.microsoft.com/office/drawing/2014/main" id="{5822F2B0-02C6-30E8-221C-4840D9514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922" y="1107292"/>
            <a:ext cx="9092040" cy="489881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oogsteen.nl - Zwarte heidelibel">
            <a:extLst>
              <a:ext uri="{FF2B5EF4-FFF2-40B4-BE49-F238E27FC236}">
                <a16:creationId xmlns:a16="http://schemas.microsoft.com/office/drawing/2014/main" id="{F9153402-A99B-E88F-5AFE-11A5FC58E3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922" y="1107292"/>
            <a:ext cx="7889875" cy="5257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80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fade">
                                      <p:cBhvr>
                                        <p:cTn id="7" dur="500"/>
                                        <p:tgtEl>
                                          <p:spTgt spid="15366"/>
                                        </p:tgtEl>
                                      </p:cBhvr>
                                    </p:animEffect>
                                  </p:childTnLst>
                                </p:cTn>
                              </p:par>
                              <p:par>
                                <p:cTn id="8" presetID="10" presetClass="exit" presetSubtype="0" fill="hold" nodeType="withEffect">
                                  <p:stCondLst>
                                    <p:cond delay="0"/>
                                  </p:stCondLst>
                                  <p:childTnLst>
                                    <p:animEffect transition="out" filter="fade">
                                      <p:cBhvr>
                                        <p:cTn id="9" dur="500"/>
                                        <p:tgtEl>
                                          <p:spTgt spid="15364"/>
                                        </p:tgtEl>
                                      </p:cBhvr>
                                    </p:animEffect>
                                    <p:set>
                                      <p:cBhvr>
                                        <p:cTn id="10" dur="1" fill="hold">
                                          <p:stCondLst>
                                            <p:cond delay="499"/>
                                          </p:stCondLst>
                                        </p:cTn>
                                        <p:tgtEl>
                                          <p:spTgt spid="153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101624" y="4620126"/>
            <a:ext cx="8373073" cy="1026530"/>
          </a:xfrm>
        </p:spPr>
        <p:txBody>
          <a:bodyPr anchor="t">
            <a:normAutofit/>
          </a:bodyPr>
          <a:lstStyle/>
          <a:p>
            <a:r>
              <a:rPr lang="nl-NL" sz="5400" dirty="0"/>
              <a:t>Laagveen moerassen </a:t>
            </a:r>
          </a:p>
        </p:txBody>
      </p:sp>
      <p:pic>
        <p:nvPicPr>
          <p:cNvPr id="7170" name="Picture 2" descr="Groninger Landschap herstelt vijf hectare laagveenmoeras in Harense  Wildernis - OOG Radio en Televisie">
            <a:extLst>
              <a:ext uri="{FF2B5EF4-FFF2-40B4-BE49-F238E27FC236}">
                <a16:creationId xmlns:a16="http://schemas.microsoft.com/office/drawing/2014/main" id="{8F1A9965-E6FC-062A-9C41-A24944F8E8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701" b="14528"/>
          <a:stretch/>
        </p:blipFill>
        <p:spPr bwMode="auto">
          <a:xfrm>
            <a:off x="21" y="10"/>
            <a:ext cx="12191979" cy="4620116"/>
          </a:xfrm>
          <a:prstGeom prst="rect">
            <a:avLst/>
          </a:prstGeom>
          <a:solidFill>
            <a:srgbClr val="FFFFFF"/>
          </a:solidFill>
        </p:spPr>
      </p:pic>
    </p:spTree>
    <p:extLst>
      <p:ext uri="{BB962C8B-B14F-4D97-AF65-F5344CB8AC3E}">
        <p14:creationId xmlns:p14="http://schemas.microsoft.com/office/powerpoint/2010/main" val="1504205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Laagveenmoerassen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01138" y="666048"/>
            <a:ext cx="9812215" cy="1477328"/>
          </a:xfrm>
          <a:prstGeom prst="rect">
            <a:avLst/>
          </a:prstGeom>
          <a:noFill/>
        </p:spPr>
        <p:txBody>
          <a:bodyPr wrap="square" lIns="91440" tIns="45720" rIns="91440" bIns="45720" rtlCol="0" anchor="t">
            <a:spAutoFit/>
          </a:bodyPr>
          <a:lstStyle/>
          <a:p>
            <a:r>
              <a:rPr lang="nl-NL"/>
              <a:t>Planten</a:t>
            </a:r>
            <a:br>
              <a:rPr lang="nl-NL"/>
            </a:br>
            <a:br>
              <a:rPr lang="nl-NL"/>
            </a:br>
            <a:r>
              <a:rPr lang="nl-NL"/>
              <a:t>Drijvend fonteinkruid</a:t>
            </a:r>
            <a:br>
              <a:rPr lang="nl-NL"/>
            </a:br>
            <a:r>
              <a:rPr lang="en-US" b="0" i="1" err="1">
                <a:effectLst/>
              </a:rPr>
              <a:t>Potamogeton</a:t>
            </a:r>
            <a:r>
              <a:rPr lang="en-US" b="0" i="1">
                <a:effectLst/>
              </a:rPr>
              <a:t> </a:t>
            </a:r>
            <a:r>
              <a:rPr lang="en-US" b="0" i="1" err="1">
                <a:effectLst/>
              </a:rPr>
              <a:t>natans</a:t>
            </a:r>
            <a:endParaRPr lang="en-US" b="0" i="1">
              <a:effectLst/>
            </a:endParaRPr>
          </a:p>
          <a:p>
            <a:r>
              <a:rPr lang="nl-NL"/>
              <a:t> </a:t>
            </a:r>
          </a:p>
        </p:txBody>
      </p:sp>
      <p:pic>
        <p:nvPicPr>
          <p:cNvPr id="4" name="Afbeelding 4" descr="Afbeelding met natuur, plant&#10;&#10;Automatisch gegenereerde beschrijving">
            <a:extLst>
              <a:ext uri="{FF2B5EF4-FFF2-40B4-BE49-F238E27FC236}">
                <a16:creationId xmlns:a16="http://schemas.microsoft.com/office/drawing/2014/main" id="{00A6FD38-095D-7E80-4D2B-CAD1284FEF39}"/>
              </a:ext>
            </a:extLst>
          </p:cNvPr>
          <p:cNvPicPr>
            <a:picLocks noChangeAspect="1"/>
          </p:cNvPicPr>
          <p:nvPr/>
        </p:nvPicPr>
        <p:blipFill>
          <a:blip r:embed="rId3"/>
          <a:stretch>
            <a:fillRect/>
          </a:stretch>
        </p:blipFill>
        <p:spPr>
          <a:xfrm>
            <a:off x="371476" y="1969990"/>
            <a:ext cx="6096764" cy="4403525"/>
          </a:xfrm>
          <a:prstGeom prst="rect">
            <a:avLst/>
          </a:prstGeom>
        </p:spPr>
      </p:pic>
      <p:pic>
        <p:nvPicPr>
          <p:cNvPr id="5" name="Afbeelding 5">
            <a:extLst>
              <a:ext uri="{FF2B5EF4-FFF2-40B4-BE49-F238E27FC236}">
                <a16:creationId xmlns:a16="http://schemas.microsoft.com/office/drawing/2014/main" id="{10E299DA-E31E-D5AD-2565-7188A6085A47}"/>
              </a:ext>
            </a:extLst>
          </p:cNvPr>
          <p:cNvPicPr>
            <a:picLocks noChangeAspect="1"/>
          </p:cNvPicPr>
          <p:nvPr/>
        </p:nvPicPr>
        <p:blipFill rotWithShape="1">
          <a:blip r:embed="rId4"/>
          <a:srcRect l="11508" r="59524"/>
          <a:stretch/>
        </p:blipFill>
        <p:spPr>
          <a:xfrm>
            <a:off x="6765471" y="1969990"/>
            <a:ext cx="1594758" cy="4402270"/>
          </a:xfrm>
          <a:prstGeom prst="rect">
            <a:avLst/>
          </a:prstGeom>
        </p:spPr>
      </p:pic>
      <p:pic>
        <p:nvPicPr>
          <p:cNvPr id="1026" name="Picture 2">
            <a:extLst>
              <a:ext uri="{FF2B5EF4-FFF2-40B4-BE49-F238E27FC236}">
                <a16:creationId xmlns:a16="http://schemas.microsoft.com/office/drawing/2014/main" id="{CA76DB79-D41D-EB4F-8967-C6B960F80E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5444" y="3323968"/>
            <a:ext cx="3983312" cy="28679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DF40DAE-45FF-2937-81BE-E85124A6D0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7637" y="988202"/>
            <a:ext cx="2459910" cy="2459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40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163407" y="4620126"/>
            <a:ext cx="10563225" cy="1250698"/>
          </a:xfrm>
        </p:spPr>
        <p:txBody>
          <a:bodyPr anchor="t">
            <a:normAutofit/>
          </a:bodyPr>
          <a:lstStyle/>
          <a:p>
            <a:r>
              <a:rPr lang="nl-NL" sz="6000" dirty="0"/>
              <a:t>Vennen</a:t>
            </a:r>
          </a:p>
        </p:txBody>
      </p:sp>
      <p:pic>
        <p:nvPicPr>
          <p:cNvPr id="6146" name="Picture 2" descr="Inleiding vennen | Ecopedia">
            <a:extLst>
              <a:ext uri="{FF2B5EF4-FFF2-40B4-BE49-F238E27FC236}">
                <a16:creationId xmlns:a16="http://schemas.microsoft.com/office/drawing/2014/main" id="{344F5172-367F-B134-8F46-EE5C667B7D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933" b="24867"/>
          <a:stretch/>
        </p:blipFill>
        <p:spPr bwMode="auto">
          <a:xfrm>
            <a:off x="20" y="10"/>
            <a:ext cx="12191979" cy="4620116"/>
          </a:xfrm>
          <a:prstGeom prst="rect">
            <a:avLst/>
          </a:prstGeom>
          <a:solidFill>
            <a:srgbClr val="FFFFFF"/>
          </a:solidFill>
        </p:spPr>
      </p:pic>
    </p:spTree>
    <p:extLst>
      <p:ext uri="{BB962C8B-B14F-4D97-AF65-F5344CB8AC3E}">
        <p14:creationId xmlns:p14="http://schemas.microsoft.com/office/powerpoint/2010/main" val="2725839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Laagveenmoerassen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01138" y="666048"/>
            <a:ext cx="9812215" cy="1200329"/>
          </a:xfrm>
          <a:prstGeom prst="rect">
            <a:avLst/>
          </a:prstGeom>
          <a:noFill/>
        </p:spPr>
        <p:txBody>
          <a:bodyPr wrap="square" rtlCol="0">
            <a:spAutoFit/>
          </a:bodyPr>
          <a:lstStyle/>
          <a:p>
            <a:r>
              <a:rPr lang="nl-NL"/>
              <a:t>Planten</a:t>
            </a:r>
            <a:br>
              <a:rPr lang="nl-NL"/>
            </a:br>
            <a:br>
              <a:rPr lang="nl-NL"/>
            </a:br>
            <a:r>
              <a:rPr lang="nl-NL"/>
              <a:t>Gele plomp </a:t>
            </a:r>
            <a:br>
              <a:rPr lang="nl-NL"/>
            </a:br>
            <a:r>
              <a:rPr lang="en-US" b="0" i="1" err="1">
                <a:effectLst/>
              </a:rPr>
              <a:t>Nuphar</a:t>
            </a:r>
            <a:r>
              <a:rPr lang="en-US" b="0" i="1">
                <a:effectLst/>
              </a:rPr>
              <a:t> lutea</a:t>
            </a:r>
          </a:p>
        </p:txBody>
      </p:sp>
      <p:pic>
        <p:nvPicPr>
          <p:cNvPr id="2054" name="Picture 6" descr="Gele plomp - Wikipedia">
            <a:extLst>
              <a:ext uri="{FF2B5EF4-FFF2-40B4-BE49-F238E27FC236}">
                <a16:creationId xmlns:a16="http://schemas.microsoft.com/office/drawing/2014/main" id="{44BA6446-DA7F-FF50-0C79-BEB1018F91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433" t="24740" r="18878" b="32203"/>
          <a:stretch/>
        </p:blipFill>
        <p:spPr bwMode="auto">
          <a:xfrm>
            <a:off x="4602998" y="3608331"/>
            <a:ext cx="3905573" cy="295280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ele plomp - Nuphar lutea">
            <a:extLst>
              <a:ext uri="{FF2B5EF4-FFF2-40B4-BE49-F238E27FC236}">
                <a16:creationId xmlns:a16="http://schemas.microsoft.com/office/drawing/2014/main" id="{52F1BE9C-C3AF-0404-6F57-9014DD12B2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54" t="9469"/>
          <a:stretch/>
        </p:blipFill>
        <p:spPr bwMode="auto">
          <a:xfrm>
            <a:off x="123986" y="2340422"/>
            <a:ext cx="4324028" cy="422071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A0D84668-477F-2012-4259-037B92161C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0343" y="3768226"/>
            <a:ext cx="3398326" cy="24467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5E967C6D-E1D7-5FC5-134C-F9B29CF32C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1895" y="1353975"/>
            <a:ext cx="2362915" cy="2362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906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Laagveenmoerassen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01138" y="666048"/>
            <a:ext cx="9812215" cy="1477328"/>
          </a:xfrm>
          <a:prstGeom prst="rect">
            <a:avLst/>
          </a:prstGeom>
          <a:noFill/>
        </p:spPr>
        <p:txBody>
          <a:bodyPr wrap="square" rtlCol="0">
            <a:spAutoFit/>
          </a:bodyPr>
          <a:lstStyle/>
          <a:p>
            <a:r>
              <a:rPr lang="nl-NL"/>
              <a:t>Planten</a:t>
            </a:r>
            <a:br>
              <a:rPr lang="nl-NL"/>
            </a:br>
            <a:br>
              <a:rPr lang="nl-NL"/>
            </a:br>
            <a:r>
              <a:rPr lang="nl-NL"/>
              <a:t>Witte waterlelie</a:t>
            </a:r>
          </a:p>
          <a:p>
            <a:r>
              <a:rPr lang="nl-NL" b="0" i="1" err="1">
                <a:solidFill>
                  <a:srgbClr val="202122"/>
                </a:solidFill>
                <a:effectLst/>
                <a:latin typeface="Arial" panose="020B0604020202020204" pitchFamily="34" charset="0"/>
              </a:rPr>
              <a:t>Nymphoides</a:t>
            </a:r>
            <a:r>
              <a:rPr lang="nl-NL" b="0" i="1">
                <a:solidFill>
                  <a:srgbClr val="202122"/>
                </a:solidFill>
                <a:effectLst/>
                <a:latin typeface="Arial" panose="020B0604020202020204" pitchFamily="34" charset="0"/>
              </a:rPr>
              <a:t> </a:t>
            </a:r>
            <a:r>
              <a:rPr lang="nl-NL" b="0" i="1" err="1">
                <a:solidFill>
                  <a:srgbClr val="202122"/>
                </a:solidFill>
                <a:effectLst/>
                <a:latin typeface="Arial" panose="020B0604020202020204" pitchFamily="34" charset="0"/>
              </a:rPr>
              <a:t>peltata</a:t>
            </a:r>
            <a:endParaRPr lang="nl-NL"/>
          </a:p>
          <a:p>
            <a:r>
              <a:rPr lang="nl-NL"/>
              <a:t> </a:t>
            </a:r>
          </a:p>
        </p:txBody>
      </p:sp>
      <p:pic>
        <p:nvPicPr>
          <p:cNvPr id="5122" name="Picture 2">
            <a:extLst>
              <a:ext uri="{FF2B5EF4-FFF2-40B4-BE49-F238E27FC236}">
                <a16:creationId xmlns:a16="http://schemas.microsoft.com/office/drawing/2014/main" id="{8BF229B8-201A-57D9-15D6-FDD60B1B4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8682" y="93123"/>
            <a:ext cx="2992509" cy="299250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CB04ECE-1D2A-CB19-5C6D-87ACB237E2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4199" y="2913105"/>
            <a:ext cx="4762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6C21794E-4F02-640E-7230-077757B00F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76" y="2335427"/>
            <a:ext cx="7122983" cy="4006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694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Laagveenmoerassen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01138" y="666048"/>
            <a:ext cx="9812215" cy="1200329"/>
          </a:xfrm>
          <a:prstGeom prst="rect">
            <a:avLst/>
          </a:prstGeom>
          <a:noFill/>
        </p:spPr>
        <p:txBody>
          <a:bodyPr wrap="square" rtlCol="0">
            <a:spAutoFit/>
          </a:bodyPr>
          <a:lstStyle/>
          <a:p>
            <a:r>
              <a:rPr lang="nl-NL"/>
              <a:t>Planten</a:t>
            </a:r>
            <a:br>
              <a:rPr lang="nl-NL"/>
            </a:br>
            <a:br>
              <a:rPr lang="nl-NL"/>
            </a:br>
            <a:r>
              <a:rPr lang="nl-NL"/>
              <a:t>Watergentiaan</a:t>
            </a:r>
          </a:p>
          <a:p>
            <a:r>
              <a:rPr lang="nl-NL" b="0" i="1" err="1">
                <a:solidFill>
                  <a:srgbClr val="202122"/>
                </a:solidFill>
                <a:effectLst/>
                <a:latin typeface="Arial" panose="020B0604020202020204" pitchFamily="34" charset="0"/>
              </a:rPr>
              <a:t>Nymphoides</a:t>
            </a:r>
            <a:r>
              <a:rPr lang="nl-NL" b="0" i="1">
                <a:solidFill>
                  <a:srgbClr val="202122"/>
                </a:solidFill>
                <a:effectLst/>
                <a:latin typeface="Arial" panose="020B0604020202020204" pitchFamily="34" charset="0"/>
              </a:rPr>
              <a:t> </a:t>
            </a:r>
            <a:r>
              <a:rPr lang="nl-NL" b="0" i="1" err="1">
                <a:solidFill>
                  <a:srgbClr val="202122"/>
                </a:solidFill>
                <a:effectLst/>
                <a:latin typeface="Arial" panose="020B0604020202020204" pitchFamily="34" charset="0"/>
              </a:rPr>
              <a:t>peltata</a:t>
            </a:r>
            <a:endParaRPr lang="nl-NL"/>
          </a:p>
        </p:txBody>
      </p:sp>
      <p:pic>
        <p:nvPicPr>
          <p:cNvPr id="4098" name="Picture 2">
            <a:extLst>
              <a:ext uri="{FF2B5EF4-FFF2-40B4-BE49-F238E27FC236}">
                <a16:creationId xmlns:a16="http://schemas.microsoft.com/office/drawing/2014/main" id="{3110DCDF-A326-3C85-8A18-76347FC327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2103" y="126340"/>
            <a:ext cx="2661851" cy="26618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71345D72-76D4-D9F3-F329-1653B6D4CB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353"/>
          <a:stretch/>
        </p:blipFill>
        <p:spPr bwMode="auto">
          <a:xfrm>
            <a:off x="7546752" y="2762952"/>
            <a:ext cx="445989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atergentiaan">
            <a:extLst>
              <a:ext uri="{FF2B5EF4-FFF2-40B4-BE49-F238E27FC236}">
                <a16:creationId xmlns:a16="http://schemas.microsoft.com/office/drawing/2014/main" id="{B0156360-8C30-9AC0-B039-EEE0B1D6E1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76" y="1905171"/>
            <a:ext cx="6310184" cy="4732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55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Laagveenmoerassen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01138" y="666048"/>
            <a:ext cx="9812215" cy="1200329"/>
          </a:xfrm>
          <a:prstGeom prst="rect">
            <a:avLst/>
          </a:prstGeom>
          <a:noFill/>
        </p:spPr>
        <p:txBody>
          <a:bodyPr wrap="square" rtlCol="0">
            <a:spAutoFit/>
          </a:bodyPr>
          <a:lstStyle/>
          <a:p>
            <a:r>
              <a:rPr lang="nl-NL"/>
              <a:t>Planten</a:t>
            </a:r>
            <a:br>
              <a:rPr lang="nl-NL"/>
            </a:br>
            <a:br>
              <a:rPr lang="nl-NL"/>
            </a:br>
            <a:r>
              <a:rPr lang="nl-NL"/>
              <a:t>Kikkerbeet</a:t>
            </a:r>
          </a:p>
          <a:p>
            <a:r>
              <a:rPr lang="nl-NL" b="0" i="1" err="1">
                <a:solidFill>
                  <a:srgbClr val="4D5156"/>
                </a:solidFill>
                <a:effectLst/>
                <a:latin typeface="arial" panose="020B0604020202020204" pitchFamily="34" charset="0"/>
              </a:rPr>
              <a:t>Hydrocharis</a:t>
            </a:r>
            <a:r>
              <a:rPr lang="nl-NL" b="0" i="1">
                <a:solidFill>
                  <a:srgbClr val="4D5156"/>
                </a:solidFill>
                <a:effectLst/>
                <a:latin typeface="arial" panose="020B0604020202020204" pitchFamily="34" charset="0"/>
              </a:rPr>
              <a:t> </a:t>
            </a:r>
            <a:r>
              <a:rPr lang="nl-NL" b="0" i="1" err="1">
                <a:solidFill>
                  <a:srgbClr val="4D5156"/>
                </a:solidFill>
                <a:effectLst/>
                <a:latin typeface="arial" panose="020B0604020202020204" pitchFamily="34" charset="0"/>
              </a:rPr>
              <a:t>morsus-ranae</a:t>
            </a:r>
            <a:endParaRPr lang="nl-NL" i="1"/>
          </a:p>
        </p:txBody>
      </p:sp>
      <p:pic>
        <p:nvPicPr>
          <p:cNvPr id="3074" name="Picture 2">
            <a:extLst>
              <a:ext uri="{FF2B5EF4-FFF2-40B4-BE49-F238E27FC236}">
                <a16:creationId xmlns:a16="http://schemas.microsoft.com/office/drawing/2014/main" id="{D5ED91E7-D74E-6ED6-2C3E-E2FBE55A5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7415" y="208163"/>
            <a:ext cx="2762429" cy="27624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04B6F68-196A-35E8-56B9-A39AFED3BB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769" y="2762952"/>
            <a:ext cx="4762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ikkerbeet - Wikipedia">
            <a:extLst>
              <a:ext uri="{FF2B5EF4-FFF2-40B4-BE49-F238E27FC236}">
                <a16:creationId xmlns:a16="http://schemas.microsoft.com/office/drawing/2014/main" id="{BF826F32-B0C7-A5E3-0AE9-611E30433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306" y="1915805"/>
            <a:ext cx="5268825" cy="4517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720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Laagveenmoerassen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01138" y="666048"/>
            <a:ext cx="9812215" cy="1200329"/>
          </a:xfrm>
          <a:prstGeom prst="rect">
            <a:avLst/>
          </a:prstGeom>
          <a:noFill/>
        </p:spPr>
        <p:txBody>
          <a:bodyPr wrap="square" rtlCol="0">
            <a:spAutoFit/>
          </a:bodyPr>
          <a:lstStyle/>
          <a:p>
            <a:r>
              <a:rPr lang="nl-NL"/>
              <a:t>Planten</a:t>
            </a:r>
            <a:br>
              <a:rPr lang="nl-NL"/>
            </a:br>
            <a:br>
              <a:rPr lang="nl-NL"/>
            </a:br>
            <a:r>
              <a:rPr lang="nl-NL" err="1"/>
              <a:t>Krabbensheer</a:t>
            </a:r>
            <a:endParaRPr lang="nl-NL"/>
          </a:p>
          <a:p>
            <a:r>
              <a:rPr lang="nl-NL" b="0" i="1" err="1">
                <a:solidFill>
                  <a:srgbClr val="202122"/>
                </a:solidFill>
                <a:effectLst/>
                <a:latin typeface="Arial" panose="020B0604020202020204" pitchFamily="34" charset="0"/>
              </a:rPr>
              <a:t>Stratiotes</a:t>
            </a:r>
            <a:r>
              <a:rPr lang="nl-NL" b="0" i="1">
                <a:solidFill>
                  <a:srgbClr val="202122"/>
                </a:solidFill>
                <a:effectLst/>
                <a:latin typeface="Arial" panose="020B0604020202020204" pitchFamily="34" charset="0"/>
              </a:rPr>
              <a:t> </a:t>
            </a:r>
            <a:r>
              <a:rPr lang="nl-NL" b="0" i="1" err="1">
                <a:solidFill>
                  <a:srgbClr val="202122"/>
                </a:solidFill>
                <a:effectLst/>
                <a:latin typeface="Arial" panose="020B0604020202020204" pitchFamily="34" charset="0"/>
              </a:rPr>
              <a:t>aloides</a:t>
            </a:r>
            <a:endParaRPr lang="nl-NL"/>
          </a:p>
        </p:txBody>
      </p:sp>
      <p:pic>
        <p:nvPicPr>
          <p:cNvPr id="4" name="Picture 2" descr="Afbeelding met kaart&#10;&#10;Automatisch gegenereerde beschrijving">
            <a:extLst>
              <a:ext uri="{FF2B5EF4-FFF2-40B4-BE49-F238E27FC236}">
                <a16:creationId xmlns:a16="http://schemas.microsoft.com/office/drawing/2014/main" id="{CA1DB19E-A5F5-C76A-D590-2D4DB70A5E1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98745" y="198997"/>
            <a:ext cx="2780761" cy="2780761"/>
          </a:xfrm>
          <a:prstGeom prst="rect">
            <a:avLst/>
          </a:prstGeom>
          <a:solidFill>
            <a:srgbClr val="FFFFFF"/>
          </a:solidFill>
        </p:spPr>
      </p:pic>
      <p:pic>
        <p:nvPicPr>
          <p:cNvPr id="2050" name="Picture 2">
            <a:extLst>
              <a:ext uri="{FF2B5EF4-FFF2-40B4-BE49-F238E27FC236}">
                <a16:creationId xmlns:a16="http://schemas.microsoft.com/office/drawing/2014/main" id="{71891DFE-8147-DA47-5BC9-763E37ACA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8745" y="2849449"/>
            <a:ext cx="4762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D9344D7-2079-5D63-C4E0-DB6B7A2193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526" y="1995633"/>
            <a:ext cx="5863308" cy="4693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062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Laagveenmoerassen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01138" y="666048"/>
            <a:ext cx="9812215" cy="923330"/>
          </a:xfrm>
          <a:prstGeom prst="rect">
            <a:avLst/>
          </a:prstGeom>
          <a:noFill/>
        </p:spPr>
        <p:txBody>
          <a:bodyPr wrap="square" rtlCol="0">
            <a:spAutoFit/>
          </a:bodyPr>
          <a:lstStyle/>
          <a:p>
            <a:r>
              <a:rPr lang="nl-NL"/>
              <a:t>Dieren</a:t>
            </a:r>
            <a:br>
              <a:rPr lang="nl-NL"/>
            </a:br>
            <a:br>
              <a:rPr lang="nl-NL"/>
            </a:br>
            <a:r>
              <a:rPr lang="nl-NL"/>
              <a:t>Purperreiger</a:t>
            </a:r>
          </a:p>
        </p:txBody>
      </p:sp>
      <p:pic>
        <p:nvPicPr>
          <p:cNvPr id="16386" name="Picture 2">
            <a:extLst>
              <a:ext uri="{FF2B5EF4-FFF2-40B4-BE49-F238E27FC236}">
                <a16:creationId xmlns:a16="http://schemas.microsoft.com/office/drawing/2014/main" id="{A7334635-87A2-AC61-6501-A419C1CE5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6" y="1127713"/>
            <a:ext cx="9239250" cy="552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043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Laagveenmoerassen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01138" y="666048"/>
            <a:ext cx="9812215" cy="923330"/>
          </a:xfrm>
          <a:prstGeom prst="rect">
            <a:avLst/>
          </a:prstGeom>
          <a:noFill/>
        </p:spPr>
        <p:txBody>
          <a:bodyPr wrap="square" rtlCol="0">
            <a:spAutoFit/>
          </a:bodyPr>
          <a:lstStyle/>
          <a:p>
            <a:r>
              <a:rPr lang="nl-NL"/>
              <a:t>Dieren</a:t>
            </a:r>
            <a:br>
              <a:rPr lang="nl-NL"/>
            </a:br>
            <a:br>
              <a:rPr lang="nl-NL"/>
            </a:br>
            <a:r>
              <a:rPr lang="nl-NL"/>
              <a:t>Zwarte stern</a:t>
            </a:r>
          </a:p>
        </p:txBody>
      </p:sp>
      <p:pic>
        <p:nvPicPr>
          <p:cNvPr id="17410" name="Picture 2" descr="Bescherm de zwarte stern - Rivierengebied">
            <a:extLst>
              <a:ext uri="{FF2B5EF4-FFF2-40B4-BE49-F238E27FC236}">
                <a16:creationId xmlns:a16="http://schemas.microsoft.com/office/drawing/2014/main" id="{F0FFA77B-44F3-8B49-C44C-3BC82FF80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3650" y="0"/>
            <a:ext cx="45783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Zwarte stern | Ecopedia">
            <a:extLst>
              <a:ext uri="{FF2B5EF4-FFF2-40B4-BE49-F238E27FC236}">
                <a16:creationId xmlns:a16="http://schemas.microsoft.com/office/drawing/2014/main" id="{821D4F88-4C2A-B6F6-CEA6-0AB22AFC48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030" y="1148366"/>
            <a:ext cx="7265697" cy="484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42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Laagveenmoerassen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01138" y="666048"/>
            <a:ext cx="9812215" cy="923330"/>
          </a:xfrm>
          <a:prstGeom prst="rect">
            <a:avLst/>
          </a:prstGeom>
          <a:noFill/>
        </p:spPr>
        <p:txBody>
          <a:bodyPr wrap="square" rtlCol="0">
            <a:spAutoFit/>
          </a:bodyPr>
          <a:lstStyle/>
          <a:p>
            <a:r>
              <a:rPr lang="nl-NL"/>
              <a:t>Dieren</a:t>
            </a:r>
            <a:br>
              <a:rPr lang="nl-NL"/>
            </a:br>
            <a:br>
              <a:rPr lang="nl-NL"/>
            </a:br>
            <a:r>
              <a:rPr lang="nl-NL"/>
              <a:t>Fuut</a:t>
            </a:r>
          </a:p>
        </p:txBody>
      </p:sp>
      <p:pic>
        <p:nvPicPr>
          <p:cNvPr id="18434" name="Picture 2" descr="Vroege vogels Foto - Vogels - &quot;Fuut met 3 jongen op de rug&quot;">
            <a:extLst>
              <a:ext uri="{FF2B5EF4-FFF2-40B4-BE49-F238E27FC236}">
                <a16:creationId xmlns:a16="http://schemas.microsoft.com/office/drawing/2014/main" id="{C5003E2D-5A44-979F-EE61-FB8DC87403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147"/>
          <a:stretch/>
        </p:blipFill>
        <p:spPr bwMode="auto">
          <a:xfrm>
            <a:off x="371476" y="1127713"/>
            <a:ext cx="5992428" cy="5296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954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Laagveenmoerassen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01138" y="666048"/>
            <a:ext cx="9812215" cy="923330"/>
          </a:xfrm>
          <a:prstGeom prst="rect">
            <a:avLst/>
          </a:prstGeom>
          <a:noFill/>
        </p:spPr>
        <p:txBody>
          <a:bodyPr wrap="square" rtlCol="0">
            <a:spAutoFit/>
          </a:bodyPr>
          <a:lstStyle/>
          <a:p>
            <a:r>
              <a:rPr lang="nl-NL"/>
              <a:t>Dieren</a:t>
            </a:r>
            <a:br>
              <a:rPr lang="nl-NL"/>
            </a:br>
            <a:br>
              <a:rPr lang="nl-NL"/>
            </a:br>
            <a:r>
              <a:rPr lang="nl-NL"/>
              <a:t>Roerdomp</a:t>
            </a:r>
          </a:p>
        </p:txBody>
      </p:sp>
      <p:pic>
        <p:nvPicPr>
          <p:cNvPr id="19458" name="Picture 2" descr="Roerdomp broedt in Reevediep' | Kampen | destentor.nl">
            <a:extLst>
              <a:ext uri="{FF2B5EF4-FFF2-40B4-BE49-F238E27FC236}">
                <a16:creationId xmlns:a16="http://schemas.microsoft.com/office/drawing/2014/main" id="{FEE15FB6-65E0-7614-7F5C-50405547E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6" y="1067547"/>
            <a:ext cx="8434849" cy="549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630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Laagveenmoerassen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01138" y="666048"/>
            <a:ext cx="9812215" cy="923330"/>
          </a:xfrm>
          <a:prstGeom prst="rect">
            <a:avLst/>
          </a:prstGeom>
          <a:noFill/>
        </p:spPr>
        <p:txBody>
          <a:bodyPr wrap="square" rtlCol="0">
            <a:spAutoFit/>
          </a:bodyPr>
          <a:lstStyle/>
          <a:p>
            <a:r>
              <a:rPr lang="nl-NL"/>
              <a:t>Dieren</a:t>
            </a:r>
            <a:br>
              <a:rPr lang="nl-NL"/>
            </a:br>
            <a:br>
              <a:rPr lang="nl-NL"/>
            </a:br>
            <a:r>
              <a:rPr lang="nl-NL"/>
              <a:t>Slobeend</a:t>
            </a:r>
          </a:p>
        </p:txBody>
      </p:sp>
      <p:pic>
        <p:nvPicPr>
          <p:cNvPr id="20482" name="Picture 2" descr="Slobeend | Vogelbescherming">
            <a:extLst>
              <a:ext uri="{FF2B5EF4-FFF2-40B4-BE49-F238E27FC236}">
                <a16:creationId xmlns:a16="http://schemas.microsoft.com/office/drawing/2014/main" id="{334F8022-2CE0-92B4-7C1A-B1F357569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6" y="1036637"/>
            <a:ext cx="9239250" cy="552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235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Vennen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94922" y="654325"/>
            <a:ext cx="9812215" cy="1200329"/>
          </a:xfrm>
          <a:prstGeom prst="rect">
            <a:avLst/>
          </a:prstGeom>
          <a:noFill/>
        </p:spPr>
        <p:txBody>
          <a:bodyPr wrap="square" rtlCol="0">
            <a:spAutoFit/>
          </a:bodyPr>
          <a:lstStyle/>
          <a:p>
            <a:r>
              <a:rPr lang="nl-NL"/>
              <a:t>Planten</a:t>
            </a:r>
            <a:br>
              <a:rPr lang="nl-NL"/>
            </a:br>
            <a:br>
              <a:rPr lang="nl-NL"/>
            </a:br>
            <a:r>
              <a:rPr lang="nl-NL"/>
              <a:t>Gewoon Veenmos</a:t>
            </a:r>
            <a:br>
              <a:rPr lang="nl-NL"/>
            </a:br>
            <a:r>
              <a:rPr lang="nl-NL" b="0" i="1" err="1">
                <a:solidFill>
                  <a:srgbClr val="4D5156"/>
                </a:solidFill>
                <a:effectLst/>
                <a:latin typeface="arial" panose="020B0604020202020204" pitchFamily="34" charset="0"/>
              </a:rPr>
              <a:t>Sphagnum</a:t>
            </a:r>
            <a:r>
              <a:rPr lang="nl-NL" b="0" i="1">
                <a:solidFill>
                  <a:srgbClr val="4D5156"/>
                </a:solidFill>
                <a:effectLst/>
                <a:latin typeface="arial" panose="020B0604020202020204" pitchFamily="34" charset="0"/>
              </a:rPr>
              <a:t>. </a:t>
            </a:r>
            <a:r>
              <a:rPr lang="nl-NL" b="0" i="1" err="1">
                <a:solidFill>
                  <a:srgbClr val="4D5156"/>
                </a:solidFill>
                <a:effectLst/>
                <a:latin typeface="arial" panose="020B0604020202020204" pitchFamily="34" charset="0"/>
              </a:rPr>
              <a:t>Palustre</a:t>
            </a:r>
            <a:r>
              <a:rPr lang="nl-NL" b="0" i="1">
                <a:solidFill>
                  <a:srgbClr val="4D5156"/>
                </a:solidFill>
                <a:effectLst/>
                <a:latin typeface="arial" panose="020B0604020202020204" pitchFamily="34" charset="0"/>
              </a:rPr>
              <a:t> L. </a:t>
            </a:r>
            <a:r>
              <a:rPr lang="nl-NL" i="1"/>
              <a:t> </a:t>
            </a:r>
          </a:p>
        </p:txBody>
      </p:sp>
      <p:pic>
        <p:nvPicPr>
          <p:cNvPr id="1026" name="Picture 2" descr="Gewoon veenmos">
            <a:extLst>
              <a:ext uri="{FF2B5EF4-FFF2-40B4-BE49-F238E27FC236}">
                <a16:creationId xmlns:a16="http://schemas.microsoft.com/office/drawing/2014/main" id="{11B10801-54FD-D4B4-D257-B3DA81557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106" y="1854654"/>
            <a:ext cx="6371623" cy="3938954"/>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0453ED9F-672F-A473-BDAD-2E59AC0ED027}"/>
              </a:ext>
            </a:extLst>
          </p:cNvPr>
          <p:cNvPicPr>
            <a:picLocks noChangeAspect="1"/>
          </p:cNvPicPr>
          <p:nvPr/>
        </p:nvPicPr>
        <p:blipFill>
          <a:blip r:embed="rId4"/>
          <a:stretch>
            <a:fillRect/>
          </a:stretch>
        </p:blipFill>
        <p:spPr>
          <a:xfrm>
            <a:off x="7159106" y="1304925"/>
            <a:ext cx="3819525" cy="4248150"/>
          </a:xfrm>
          <a:prstGeom prst="rect">
            <a:avLst/>
          </a:prstGeom>
        </p:spPr>
      </p:pic>
      <p:sp>
        <p:nvSpPr>
          <p:cNvPr id="5" name="Tekstvak 4">
            <a:extLst>
              <a:ext uri="{FF2B5EF4-FFF2-40B4-BE49-F238E27FC236}">
                <a16:creationId xmlns:a16="http://schemas.microsoft.com/office/drawing/2014/main" id="{2285D4F6-FD42-C670-2115-6CBADB4214D5}"/>
              </a:ext>
            </a:extLst>
          </p:cNvPr>
          <p:cNvSpPr txBox="1"/>
          <p:nvPr/>
        </p:nvSpPr>
        <p:spPr>
          <a:xfrm>
            <a:off x="3617856" y="695060"/>
            <a:ext cx="6132198" cy="369332"/>
          </a:xfrm>
          <a:prstGeom prst="rect">
            <a:avLst/>
          </a:prstGeom>
          <a:noFill/>
        </p:spPr>
        <p:txBody>
          <a:bodyPr wrap="square" rtlCol="0">
            <a:spAutoFit/>
          </a:bodyPr>
          <a:lstStyle/>
          <a:p>
            <a:r>
              <a:rPr lang="nl-NL">
                <a:solidFill>
                  <a:schemeClr val="accent3">
                    <a:lumMod val="60000"/>
                    <a:lumOff val="40000"/>
                  </a:schemeClr>
                </a:solidFill>
              </a:rPr>
              <a:t>Let op! Dit is geslacht + soort, niet familie + geslacht!!!!!</a:t>
            </a:r>
          </a:p>
        </p:txBody>
      </p:sp>
      <p:cxnSp>
        <p:nvCxnSpPr>
          <p:cNvPr id="8" name="Rechte verbindingslijn met pijl 7">
            <a:extLst>
              <a:ext uri="{FF2B5EF4-FFF2-40B4-BE49-F238E27FC236}">
                <a16:creationId xmlns:a16="http://schemas.microsoft.com/office/drawing/2014/main" id="{E8866A8F-8497-4A0A-F31C-2B33088C59DD}"/>
              </a:ext>
            </a:extLst>
          </p:cNvPr>
          <p:cNvCxnSpPr>
            <a:cxnSpLocks/>
          </p:cNvCxnSpPr>
          <p:nvPr/>
        </p:nvCxnSpPr>
        <p:spPr>
          <a:xfrm flipH="1">
            <a:off x="2836985" y="950516"/>
            <a:ext cx="780871" cy="700942"/>
          </a:xfrm>
          <a:prstGeom prst="straightConnector1">
            <a:avLst/>
          </a:prstGeom>
          <a:ln w="76200">
            <a:solidFill>
              <a:schemeClr val="accent3">
                <a:lumMod val="20000"/>
                <a:lumOff val="80000"/>
              </a:schemeClr>
            </a:solidFill>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17068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Laagveenmoerassen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01138" y="666048"/>
            <a:ext cx="9812215" cy="923330"/>
          </a:xfrm>
          <a:prstGeom prst="rect">
            <a:avLst/>
          </a:prstGeom>
          <a:noFill/>
        </p:spPr>
        <p:txBody>
          <a:bodyPr wrap="square" rtlCol="0">
            <a:spAutoFit/>
          </a:bodyPr>
          <a:lstStyle/>
          <a:p>
            <a:r>
              <a:rPr lang="nl-NL"/>
              <a:t>Dieren</a:t>
            </a:r>
            <a:br>
              <a:rPr lang="nl-NL"/>
            </a:br>
            <a:br>
              <a:rPr lang="nl-NL"/>
            </a:br>
            <a:r>
              <a:rPr lang="nl-NL"/>
              <a:t>Smaragdlibel</a:t>
            </a:r>
          </a:p>
        </p:txBody>
      </p:sp>
      <p:pic>
        <p:nvPicPr>
          <p:cNvPr id="21506" name="Picture 2" descr="Smaragdlibel - Wikipedia">
            <a:extLst>
              <a:ext uri="{FF2B5EF4-FFF2-40B4-BE49-F238E27FC236}">
                <a16:creationId xmlns:a16="http://schemas.microsoft.com/office/drawing/2014/main" id="{B783C187-6EE8-9E87-B7FA-2F474D33C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6" y="1066305"/>
            <a:ext cx="7937646" cy="5556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410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Libel of juffer, wat is het verschil? </a:t>
            </a:r>
          </a:p>
        </p:txBody>
      </p:sp>
      <p:pic>
        <p:nvPicPr>
          <p:cNvPr id="3" name="Afbeelding 2">
            <a:extLst>
              <a:ext uri="{FF2B5EF4-FFF2-40B4-BE49-F238E27FC236}">
                <a16:creationId xmlns:a16="http://schemas.microsoft.com/office/drawing/2014/main" id="{1E1FE20C-F17D-162E-A7F6-8C8655974E2D}"/>
              </a:ext>
            </a:extLst>
          </p:cNvPr>
          <p:cNvPicPr>
            <a:picLocks noChangeAspect="1"/>
          </p:cNvPicPr>
          <p:nvPr/>
        </p:nvPicPr>
        <p:blipFill>
          <a:blip r:embed="rId3"/>
          <a:stretch>
            <a:fillRect/>
          </a:stretch>
        </p:blipFill>
        <p:spPr>
          <a:xfrm>
            <a:off x="977045" y="1652955"/>
            <a:ext cx="10544891" cy="4252912"/>
          </a:xfrm>
          <a:prstGeom prst="rect">
            <a:avLst/>
          </a:prstGeom>
        </p:spPr>
      </p:pic>
    </p:spTree>
    <p:extLst>
      <p:ext uri="{BB962C8B-B14F-4D97-AF65-F5344CB8AC3E}">
        <p14:creationId xmlns:p14="http://schemas.microsoft.com/office/powerpoint/2010/main" val="3785448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Libel of juffer, wat is het verschil? </a:t>
            </a:r>
          </a:p>
        </p:txBody>
      </p:sp>
      <p:pic>
        <p:nvPicPr>
          <p:cNvPr id="4" name="Afbeelding 3">
            <a:extLst>
              <a:ext uri="{FF2B5EF4-FFF2-40B4-BE49-F238E27FC236}">
                <a16:creationId xmlns:a16="http://schemas.microsoft.com/office/drawing/2014/main" id="{142B8EB0-3D1F-AE8B-F885-E1C27F228782}"/>
              </a:ext>
            </a:extLst>
          </p:cNvPr>
          <p:cNvPicPr>
            <a:picLocks noChangeAspect="1"/>
          </p:cNvPicPr>
          <p:nvPr/>
        </p:nvPicPr>
        <p:blipFill>
          <a:blip r:embed="rId3"/>
          <a:stretch>
            <a:fillRect/>
          </a:stretch>
        </p:blipFill>
        <p:spPr>
          <a:xfrm>
            <a:off x="371476" y="1457266"/>
            <a:ext cx="10882680" cy="4446558"/>
          </a:xfrm>
          <a:prstGeom prst="rect">
            <a:avLst/>
          </a:prstGeom>
        </p:spPr>
      </p:pic>
    </p:spTree>
    <p:extLst>
      <p:ext uri="{BB962C8B-B14F-4D97-AF65-F5344CB8AC3E}">
        <p14:creationId xmlns:p14="http://schemas.microsoft.com/office/powerpoint/2010/main" val="1215538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Libel of juffer, wat is het verschil? </a:t>
            </a:r>
          </a:p>
        </p:txBody>
      </p:sp>
      <p:pic>
        <p:nvPicPr>
          <p:cNvPr id="3" name="Afbeelding 2">
            <a:extLst>
              <a:ext uri="{FF2B5EF4-FFF2-40B4-BE49-F238E27FC236}">
                <a16:creationId xmlns:a16="http://schemas.microsoft.com/office/drawing/2014/main" id="{8D12CF5B-F3F9-B0EA-8F3B-DC4D0E5B238B}"/>
              </a:ext>
            </a:extLst>
          </p:cNvPr>
          <p:cNvPicPr>
            <a:picLocks noChangeAspect="1"/>
          </p:cNvPicPr>
          <p:nvPr/>
        </p:nvPicPr>
        <p:blipFill>
          <a:blip r:embed="rId3"/>
          <a:stretch>
            <a:fillRect/>
          </a:stretch>
        </p:blipFill>
        <p:spPr>
          <a:xfrm>
            <a:off x="793505" y="1365532"/>
            <a:ext cx="10191017" cy="4585958"/>
          </a:xfrm>
          <a:prstGeom prst="rect">
            <a:avLst/>
          </a:prstGeom>
        </p:spPr>
      </p:pic>
    </p:spTree>
    <p:extLst>
      <p:ext uri="{BB962C8B-B14F-4D97-AF65-F5344CB8AC3E}">
        <p14:creationId xmlns:p14="http://schemas.microsoft.com/office/powerpoint/2010/main" val="358000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Libel of juffer, wat is het verschil? </a:t>
            </a:r>
          </a:p>
        </p:txBody>
      </p:sp>
      <p:pic>
        <p:nvPicPr>
          <p:cNvPr id="4" name="Afbeelding 3">
            <a:extLst>
              <a:ext uri="{FF2B5EF4-FFF2-40B4-BE49-F238E27FC236}">
                <a16:creationId xmlns:a16="http://schemas.microsoft.com/office/drawing/2014/main" id="{85018785-9640-C567-E3EF-D3E52D818583}"/>
              </a:ext>
            </a:extLst>
          </p:cNvPr>
          <p:cNvPicPr>
            <a:picLocks noChangeAspect="1"/>
          </p:cNvPicPr>
          <p:nvPr/>
        </p:nvPicPr>
        <p:blipFill>
          <a:blip r:embed="rId3"/>
          <a:stretch>
            <a:fillRect/>
          </a:stretch>
        </p:blipFill>
        <p:spPr>
          <a:xfrm>
            <a:off x="723167" y="1535723"/>
            <a:ext cx="10486793" cy="4777064"/>
          </a:xfrm>
          <a:prstGeom prst="rect">
            <a:avLst/>
          </a:prstGeom>
        </p:spPr>
      </p:pic>
    </p:spTree>
    <p:extLst>
      <p:ext uri="{BB962C8B-B14F-4D97-AF65-F5344CB8AC3E}">
        <p14:creationId xmlns:p14="http://schemas.microsoft.com/office/powerpoint/2010/main" val="3643168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0D70C9-7D7A-96D1-A04B-B83E42E2864E}"/>
              </a:ext>
            </a:extLst>
          </p:cNvPr>
          <p:cNvSpPr>
            <a:spLocks noGrp="1"/>
          </p:cNvSpPr>
          <p:nvPr>
            <p:ph type="title"/>
          </p:nvPr>
        </p:nvSpPr>
        <p:spPr/>
        <p:txBody>
          <a:bodyPr/>
          <a:lstStyle/>
          <a:p>
            <a:r>
              <a:rPr lang="nl-NL"/>
              <a:t>Aan de slag! </a:t>
            </a:r>
          </a:p>
        </p:txBody>
      </p:sp>
      <p:sp>
        <p:nvSpPr>
          <p:cNvPr id="3" name="Tijdelijke aanduiding voor inhoud 2">
            <a:extLst>
              <a:ext uri="{FF2B5EF4-FFF2-40B4-BE49-F238E27FC236}">
                <a16:creationId xmlns:a16="http://schemas.microsoft.com/office/drawing/2014/main" id="{2232B60E-D251-526C-DC65-10D3ABDC3DD2}"/>
              </a:ext>
            </a:extLst>
          </p:cNvPr>
          <p:cNvSpPr>
            <a:spLocks noGrp="1"/>
          </p:cNvSpPr>
          <p:nvPr>
            <p:ph idx="1"/>
          </p:nvPr>
        </p:nvSpPr>
        <p:spPr>
          <a:xfrm>
            <a:off x="364405" y="801411"/>
            <a:ext cx="11449050" cy="4419599"/>
          </a:xfrm>
        </p:spPr>
        <p:txBody>
          <a:bodyPr/>
          <a:lstStyle/>
          <a:p>
            <a:pPr marL="0" indent="0">
              <a:buNone/>
            </a:pPr>
            <a:r>
              <a:rPr lang="nl-NL" sz="2400" dirty="0">
                <a:effectLst/>
                <a:ea typeface="Times New Roman" panose="02020603050405020304" pitchFamily="18" charset="0"/>
              </a:rPr>
              <a:t>Aan de slag met </a:t>
            </a:r>
            <a:r>
              <a:rPr lang="nl-NL" sz="2400" dirty="0">
                <a:ea typeface="Times New Roman" panose="02020603050405020304" pitchFamily="18" charset="0"/>
              </a:rPr>
              <a:t>opdracht 2! </a:t>
            </a:r>
            <a:r>
              <a:rPr lang="nl-NL" sz="2400" dirty="0">
                <a:effectLst/>
                <a:ea typeface="Times New Roman" panose="02020603050405020304" pitchFamily="18" charset="0"/>
              </a:rPr>
              <a:t>Soorten in de natuur. </a:t>
            </a:r>
            <a:br>
              <a:rPr lang="nl-NL" sz="2400" dirty="0">
                <a:effectLst/>
                <a:ea typeface="Times New Roman" panose="02020603050405020304" pitchFamily="18" charset="0"/>
              </a:rPr>
            </a:br>
            <a:br>
              <a:rPr lang="nl-NL" sz="2400" dirty="0">
                <a:effectLst/>
                <a:ea typeface="Times New Roman" panose="02020603050405020304" pitchFamily="18" charset="0"/>
              </a:rPr>
            </a:br>
            <a:br>
              <a:rPr lang="nl-NL" sz="2400" dirty="0">
                <a:effectLst/>
                <a:ea typeface="Times New Roman" panose="02020603050405020304" pitchFamily="18" charset="0"/>
              </a:rPr>
            </a:br>
            <a:r>
              <a:rPr lang="nl-NL" sz="2400" b="1" u="sng" dirty="0">
                <a:effectLst/>
                <a:ea typeface="Times New Roman" panose="02020603050405020304" pitchFamily="18" charset="0"/>
              </a:rPr>
              <a:t>PROTIP</a:t>
            </a:r>
            <a:br>
              <a:rPr lang="nl-NL" sz="2400" b="1" u="sng" dirty="0">
                <a:effectLst/>
                <a:ea typeface="Times New Roman" panose="02020603050405020304" pitchFamily="18" charset="0"/>
              </a:rPr>
            </a:br>
            <a:br>
              <a:rPr lang="nl-NL" sz="2400" b="1" u="sng" dirty="0">
                <a:effectLst/>
                <a:ea typeface="Times New Roman" panose="02020603050405020304" pitchFamily="18" charset="0"/>
              </a:rPr>
            </a:br>
            <a:r>
              <a:rPr lang="nl-NL" sz="2400" dirty="0">
                <a:effectLst/>
                <a:ea typeface="Times New Roman" panose="02020603050405020304" pitchFamily="18" charset="0"/>
              </a:rPr>
              <a:t>De docent heeft (nagenoeg) iedere les uitleg gegeven over verschillende soorten. </a:t>
            </a:r>
            <a:br>
              <a:rPr lang="nl-NL" sz="2400" dirty="0">
                <a:effectLst/>
                <a:ea typeface="Times New Roman" panose="02020603050405020304" pitchFamily="18" charset="0"/>
              </a:rPr>
            </a:br>
            <a:r>
              <a:rPr lang="nl-NL" sz="2400" dirty="0">
                <a:effectLst/>
                <a:ea typeface="Times New Roman" panose="02020603050405020304" pitchFamily="18" charset="0"/>
              </a:rPr>
              <a:t>Gebruik je aantekening en de bronnen die de docent gegeven heeft het eind van iedere les. </a:t>
            </a:r>
            <a:br>
              <a:rPr lang="nl-NL" sz="2400" dirty="0">
                <a:effectLst/>
                <a:ea typeface="Times New Roman" panose="02020603050405020304" pitchFamily="18" charset="0"/>
              </a:rPr>
            </a:br>
            <a:endParaRPr lang="nl-NL" sz="2400" dirty="0"/>
          </a:p>
        </p:txBody>
      </p:sp>
      <p:sp>
        <p:nvSpPr>
          <p:cNvPr id="4" name="Tijdelijke aanduiding voor datum 3">
            <a:extLst>
              <a:ext uri="{FF2B5EF4-FFF2-40B4-BE49-F238E27FC236}">
                <a16:creationId xmlns:a16="http://schemas.microsoft.com/office/drawing/2014/main" id="{BC8A12A7-214C-1B8B-2DB0-2DC00758F280}"/>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4E54761C-E29A-7D76-8259-AEEBF3AC5C19}"/>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5A4C4F49-D5B5-DE4D-075D-373B7D341082}"/>
              </a:ext>
            </a:extLst>
          </p:cNvPr>
          <p:cNvSpPr>
            <a:spLocks noGrp="1"/>
          </p:cNvSpPr>
          <p:nvPr>
            <p:ph type="sldNum" sz="quarter" idx="12"/>
          </p:nvPr>
        </p:nvSpPr>
        <p:spPr/>
        <p:txBody>
          <a:bodyPr/>
          <a:lstStyle/>
          <a:p>
            <a:fld id="{45B76B8B-DE07-48A4-9913-B57A52F2F853}" type="slidenum">
              <a:rPr lang="nl-NL" noProof="0" smtClean="0"/>
              <a:t>35</a:t>
            </a:fld>
            <a:endParaRPr lang="nl-NL" noProof="0"/>
          </a:p>
        </p:txBody>
      </p:sp>
    </p:spTree>
    <p:extLst>
      <p:ext uri="{BB962C8B-B14F-4D97-AF65-F5344CB8AC3E}">
        <p14:creationId xmlns:p14="http://schemas.microsoft.com/office/powerpoint/2010/main" val="1098878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Vennen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94922" y="654325"/>
            <a:ext cx="9812215" cy="1477328"/>
          </a:xfrm>
          <a:prstGeom prst="rect">
            <a:avLst/>
          </a:prstGeom>
          <a:noFill/>
        </p:spPr>
        <p:txBody>
          <a:bodyPr wrap="square" rtlCol="0">
            <a:spAutoFit/>
          </a:bodyPr>
          <a:lstStyle/>
          <a:p>
            <a:r>
              <a:rPr lang="nl-NL"/>
              <a:t>Planten</a:t>
            </a:r>
            <a:br>
              <a:rPr lang="nl-NL"/>
            </a:br>
            <a:br>
              <a:rPr lang="nl-NL"/>
            </a:br>
            <a:r>
              <a:rPr lang="nl-NL"/>
              <a:t>Waterlobelia</a:t>
            </a:r>
          </a:p>
          <a:p>
            <a:r>
              <a:rPr lang="nl-NL" b="0" i="1">
                <a:solidFill>
                  <a:srgbClr val="202122"/>
                </a:solidFill>
                <a:effectLst/>
                <a:latin typeface="Arial" panose="020B0604020202020204" pitchFamily="34" charset="0"/>
              </a:rPr>
              <a:t>Lobelia </a:t>
            </a:r>
            <a:r>
              <a:rPr lang="nl-NL" b="0" i="1" err="1">
                <a:solidFill>
                  <a:srgbClr val="202122"/>
                </a:solidFill>
                <a:effectLst/>
                <a:latin typeface="Arial" panose="020B0604020202020204" pitchFamily="34" charset="0"/>
              </a:rPr>
              <a:t>dortmanna</a:t>
            </a:r>
            <a:br>
              <a:rPr lang="nl-NL"/>
            </a:br>
            <a:r>
              <a:rPr lang="nl-NL"/>
              <a:t> </a:t>
            </a:r>
          </a:p>
        </p:txBody>
      </p:sp>
      <p:pic>
        <p:nvPicPr>
          <p:cNvPr id="2050" name="Picture 2">
            <a:extLst>
              <a:ext uri="{FF2B5EF4-FFF2-40B4-BE49-F238E27FC236}">
                <a16:creationId xmlns:a16="http://schemas.microsoft.com/office/drawing/2014/main" id="{B58BEB9A-E8B6-E2E5-F1EE-ECF977198F0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8028" y="1358579"/>
            <a:ext cx="3829050" cy="42576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2A860AC-5F3A-FF53-9A93-144F01A4A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093" y="1358579"/>
            <a:ext cx="2059522" cy="30587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aterlobelia - Lobelia dortmanna">
            <a:extLst>
              <a:ext uri="{FF2B5EF4-FFF2-40B4-BE49-F238E27FC236}">
                <a16:creationId xmlns:a16="http://schemas.microsoft.com/office/drawing/2014/main" id="{65A7FDE0-BD29-D062-84A7-9C9FEB9BC0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5296" y="1358579"/>
            <a:ext cx="2914550" cy="43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387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Vennen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94922" y="654325"/>
            <a:ext cx="9812215" cy="1200329"/>
          </a:xfrm>
          <a:prstGeom prst="rect">
            <a:avLst/>
          </a:prstGeom>
          <a:noFill/>
        </p:spPr>
        <p:txBody>
          <a:bodyPr wrap="square" rtlCol="0">
            <a:spAutoFit/>
          </a:bodyPr>
          <a:lstStyle/>
          <a:p>
            <a:r>
              <a:rPr lang="nl-NL"/>
              <a:t>Planten</a:t>
            </a:r>
            <a:br>
              <a:rPr lang="nl-NL"/>
            </a:br>
            <a:br>
              <a:rPr lang="nl-NL"/>
            </a:br>
            <a:r>
              <a:rPr lang="nl-NL"/>
              <a:t>Moerashertshooi</a:t>
            </a:r>
            <a:br>
              <a:rPr lang="nl-NL"/>
            </a:br>
            <a:r>
              <a:rPr lang="nl-NL" b="0" i="1" err="1">
                <a:solidFill>
                  <a:srgbClr val="202122"/>
                </a:solidFill>
                <a:effectLst/>
                <a:latin typeface="Arial" panose="020B0604020202020204" pitchFamily="34" charset="0"/>
              </a:rPr>
              <a:t>Hypericum</a:t>
            </a:r>
            <a:r>
              <a:rPr lang="nl-NL" b="0" i="1">
                <a:solidFill>
                  <a:srgbClr val="202122"/>
                </a:solidFill>
                <a:effectLst/>
                <a:latin typeface="Arial" panose="020B0604020202020204" pitchFamily="34" charset="0"/>
              </a:rPr>
              <a:t> </a:t>
            </a:r>
            <a:r>
              <a:rPr lang="nl-NL" b="0" i="1" err="1">
                <a:solidFill>
                  <a:srgbClr val="202122"/>
                </a:solidFill>
                <a:effectLst/>
                <a:latin typeface="Arial" panose="020B0604020202020204" pitchFamily="34" charset="0"/>
              </a:rPr>
              <a:t>elodes</a:t>
            </a:r>
            <a:r>
              <a:rPr lang="nl-NL"/>
              <a:t> </a:t>
            </a:r>
          </a:p>
        </p:txBody>
      </p:sp>
      <p:pic>
        <p:nvPicPr>
          <p:cNvPr id="3078" name="Picture 6">
            <a:extLst>
              <a:ext uri="{FF2B5EF4-FFF2-40B4-BE49-F238E27FC236}">
                <a16:creationId xmlns:a16="http://schemas.microsoft.com/office/drawing/2014/main" id="{39DF5863-C399-DA85-CD03-FE742DCB2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546" y="396955"/>
            <a:ext cx="4813056" cy="361340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5D11B71B-FC85-2BB3-CC00-DB40BA0904D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24448" y="1946000"/>
            <a:ext cx="3771900" cy="4257675"/>
          </a:xfrm>
          <a:prstGeom prst="rect">
            <a:avLst/>
          </a:prstGeom>
        </p:spPr>
      </p:pic>
      <p:pic>
        <p:nvPicPr>
          <p:cNvPr id="3074" name="Picture 2" descr="Moerashertshooi">
            <a:extLst>
              <a:ext uri="{FF2B5EF4-FFF2-40B4-BE49-F238E27FC236}">
                <a16:creationId xmlns:a16="http://schemas.microsoft.com/office/drawing/2014/main" id="{409E38B6-7745-C532-E566-12C5C050CA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642" y="2558072"/>
            <a:ext cx="38100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063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Vennen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94922" y="654325"/>
            <a:ext cx="9812215" cy="1200329"/>
          </a:xfrm>
          <a:prstGeom prst="rect">
            <a:avLst/>
          </a:prstGeom>
          <a:noFill/>
        </p:spPr>
        <p:txBody>
          <a:bodyPr wrap="square" rtlCol="0">
            <a:spAutoFit/>
          </a:bodyPr>
          <a:lstStyle/>
          <a:p>
            <a:r>
              <a:rPr lang="nl-NL"/>
              <a:t>Planten</a:t>
            </a:r>
            <a:br>
              <a:rPr lang="nl-NL"/>
            </a:br>
            <a:br>
              <a:rPr lang="nl-NL"/>
            </a:br>
            <a:r>
              <a:rPr lang="nl-NL" err="1"/>
              <a:t>Knolrus</a:t>
            </a:r>
            <a:endParaRPr lang="nl-NL"/>
          </a:p>
          <a:p>
            <a:r>
              <a:rPr lang="nl-NL" b="0" i="1" err="1">
                <a:solidFill>
                  <a:srgbClr val="202122"/>
                </a:solidFill>
                <a:effectLst/>
                <a:latin typeface="Arial" panose="020B0604020202020204" pitchFamily="34" charset="0"/>
              </a:rPr>
              <a:t>Juncus</a:t>
            </a:r>
            <a:r>
              <a:rPr lang="nl-NL" b="0" i="1">
                <a:solidFill>
                  <a:srgbClr val="202122"/>
                </a:solidFill>
                <a:effectLst/>
                <a:latin typeface="Arial" panose="020B0604020202020204" pitchFamily="34" charset="0"/>
              </a:rPr>
              <a:t> </a:t>
            </a:r>
            <a:r>
              <a:rPr lang="nl-NL" b="0" i="1" err="1">
                <a:solidFill>
                  <a:srgbClr val="202122"/>
                </a:solidFill>
                <a:effectLst/>
                <a:latin typeface="Arial" panose="020B0604020202020204" pitchFamily="34" charset="0"/>
              </a:rPr>
              <a:t>bulbosus</a:t>
            </a:r>
            <a:r>
              <a:rPr lang="nl-NL"/>
              <a:t> </a:t>
            </a:r>
          </a:p>
        </p:txBody>
      </p:sp>
      <p:pic>
        <p:nvPicPr>
          <p:cNvPr id="4098" name="Picture 2">
            <a:extLst>
              <a:ext uri="{FF2B5EF4-FFF2-40B4-BE49-F238E27FC236}">
                <a16:creationId xmlns:a16="http://schemas.microsoft.com/office/drawing/2014/main" id="{0C0198D7-8443-274E-8D0C-A0AEFEA30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864" y="1957754"/>
            <a:ext cx="5252182" cy="3939136"/>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D7B86B34-83EC-DA59-FF89-FCA2163F2A6C}"/>
              </a:ext>
            </a:extLst>
          </p:cNvPr>
          <p:cNvPicPr>
            <a:picLocks noChangeAspect="1"/>
          </p:cNvPicPr>
          <p:nvPr/>
        </p:nvPicPr>
        <p:blipFill>
          <a:blip r:embed="rId4"/>
          <a:stretch>
            <a:fillRect/>
          </a:stretch>
        </p:blipFill>
        <p:spPr>
          <a:xfrm>
            <a:off x="5873263" y="1658265"/>
            <a:ext cx="3781425" cy="4238625"/>
          </a:xfrm>
          <a:prstGeom prst="rect">
            <a:avLst/>
          </a:prstGeom>
        </p:spPr>
      </p:pic>
    </p:spTree>
    <p:extLst>
      <p:ext uri="{BB962C8B-B14F-4D97-AF65-F5344CB8AC3E}">
        <p14:creationId xmlns:p14="http://schemas.microsoft.com/office/powerpoint/2010/main" val="3915166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Vennen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94922" y="654325"/>
            <a:ext cx="9812215" cy="1200329"/>
          </a:xfrm>
          <a:prstGeom prst="rect">
            <a:avLst/>
          </a:prstGeom>
          <a:noFill/>
        </p:spPr>
        <p:txBody>
          <a:bodyPr wrap="square" rtlCol="0">
            <a:spAutoFit/>
          </a:bodyPr>
          <a:lstStyle/>
          <a:p>
            <a:r>
              <a:rPr lang="nl-NL"/>
              <a:t>Planten</a:t>
            </a:r>
            <a:br>
              <a:rPr lang="nl-NL"/>
            </a:br>
            <a:br>
              <a:rPr lang="nl-NL"/>
            </a:br>
            <a:r>
              <a:rPr lang="nl-NL"/>
              <a:t>Wateraardbei </a:t>
            </a:r>
          </a:p>
          <a:p>
            <a:r>
              <a:rPr lang="nl-NL" b="0" i="1" err="1">
                <a:solidFill>
                  <a:srgbClr val="202122"/>
                </a:solidFill>
                <a:effectLst/>
                <a:latin typeface="Arial" panose="020B0604020202020204" pitchFamily="34" charset="0"/>
              </a:rPr>
              <a:t>Potentilla</a:t>
            </a:r>
            <a:r>
              <a:rPr lang="nl-NL" b="0" i="1">
                <a:solidFill>
                  <a:srgbClr val="202122"/>
                </a:solidFill>
                <a:effectLst/>
                <a:latin typeface="Arial" panose="020B0604020202020204" pitchFamily="34" charset="0"/>
              </a:rPr>
              <a:t> </a:t>
            </a:r>
            <a:r>
              <a:rPr lang="nl-NL" b="0" i="1" err="1">
                <a:solidFill>
                  <a:srgbClr val="202122"/>
                </a:solidFill>
                <a:effectLst/>
                <a:latin typeface="Arial" panose="020B0604020202020204" pitchFamily="34" charset="0"/>
              </a:rPr>
              <a:t>palustris</a:t>
            </a:r>
            <a:endParaRPr lang="nl-NL"/>
          </a:p>
        </p:txBody>
      </p:sp>
      <p:pic>
        <p:nvPicPr>
          <p:cNvPr id="5122" name="Picture 2">
            <a:extLst>
              <a:ext uri="{FF2B5EF4-FFF2-40B4-BE49-F238E27FC236}">
                <a16:creationId xmlns:a16="http://schemas.microsoft.com/office/drawing/2014/main" id="{99CB8254-F26B-2F03-16EA-94FFC3F1F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4361" y="3033255"/>
            <a:ext cx="4147854" cy="298645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D599947D-4189-206C-9377-9B639D16DC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9292" y="223078"/>
            <a:ext cx="2957565" cy="295756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39771642-AD9B-049D-7C58-ACFEC8515F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572" y="2573216"/>
            <a:ext cx="4589740" cy="344649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oerings waterplanten Wateraardbei (Potentilla palustris) moerasplant |  Vijverexpress.nl">
            <a:extLst>
              <a:ext uri="{FF2B5EF4-FFF2-40B4-BE49-F238E27FC236}">
                <a16:creationId xmlns:a16="http://schemas.microsoft.com/office/drawing/2014/main" id="{4C49DD36-6AB3-1FE4-4C71-7765FA8698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7550" y="2573216"/>
            <a:ext cx="3446494" cy="3446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405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Vennen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94922" y="654325"/>
            <a:ext cx="9812215" cy="1200329"/>
          </a:xfrm>
          <a:prstGeom prst="rect">
            <a:avLst/>
          </a:prstGeom>
          <a:noFill/>
        </p:spPr>
        <p:txBody>
          <a:bodyPr wrap="square" rtlCol="0">
            <a:spAutoFit/>
          </a:bodyPr>
          <a:lstStyle/>
          <a:p>
            <a:r>
              <a:rPr lang="nl-NL"/>
              <a:t>Planten</a:t>
            </a:r>
            <a:br>
              <a:rPr lang="nl-NL"/>
            </a:br>
            <a:br>
              <a:rPr lang="nl-NL"/>
            </a:br>
            <a:r>
              <a:rPr lang="nl-NL"/>
              <a:t>Wilde Gagel</a:t>
            </a:r>
          </a:p>
          <a:p>
            <a:r>
              <a:rPr lang="nl-NL" b="0" i="1" err="1">
                <a:solidFill>
                  <a:srgbClr val="202122"/>
                </a:solidFill>
                <a:effectLst/>
                <a:latin typeface="Arial" panose="020B0604020202020204" pitchFamily="34" charset="0"/>
              </a:rPr>
              <a:t>Myrica</a:t>
            </a:r>
            <a:r>
              <a:rPr lang="nl-NL" b="0" i="1">
                <a:solidFill>
                  <a:srgbClr val="202122"/>
                </a:solidFill>
                <a:effectLst/>
                <a:latin typeface="Arial" panose="020B0604020202020204" pitchFamily="34" charset="0"/>
              </a:rPr>
              <a:t> </a:t>
            </a:r>
            <a:r>
              <a:rPr lang="nl-NL" b="0" i="1" err="1">
                <a:solidFill>
                  <a:srgbClr val="202122"/>
                </a:solidFill>
                <a:effectLst/>
                <a:latin typeface="Arial" panose="020B0604020202020204" pitchFamily="34" charset="0"/>
              </a:rPr>
              <a:t>gale</a:t>
            </a:r>
            <a:r>
              <a:rPr lang="nl-NL"/>
              <a:t> </a:t>
            </a:r>
          </a:p>
        </p:txBody>
      </p:sp>
      <p:pic>
        <p:nvPicPr>
          <p:cNvPr id="6146" name="Picture 2">
            <a:extLst>
              <a:ext uri="{FF2B5EF4-FFF2-40B4-BE49-F238E27FC236}">
                <a16:creationId xmlns:a16="http://schemas.microsoft.com/office/drawing/2014/main" id="{07B86215-678B-854D-CC64-D4C2A89CC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1192" y="296863"/>
            <a:ext cx="3039208" cy="303920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9D2FF7DC-AC14-DF9D-C295-C0A90D9790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3772" y="3206262"/>
            <a:ext cx="4306729" cy="310084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Wilde gagel | NVBT">
            <a:extLst>
              <a:ext uri="{FF2B5EF4-FFF2-40B4-BE49-F238E27FC236}">
                <a16:creationId xmlns:a16="http://schemas.microsoft.com/office/drawing/2014/main" id="{AF66210D-421A-F18A-0CE0-C3C68F91F6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8908" y="1968103"/>
            <a:ext cx="5785339" cy="4339004"/>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Wilde gagel - Myrica gale">
            <a:extLst>
              <a:ext uri="{FF2B5EF4-FFF2-40B4-BE49-F238E27FC236}">
                <a16:creationId xmlns:a16="http://schemas.microsoft.com/office/drawing/2014/main" id="{F6F55100-18E9-4DF5-5CDB-30EF8B338B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079"/>
          <a:stretch/>
        </p:blipFill>
        <p:spPr bwMode="auto">
          <a:xfrm>
            <a:off x="448422" y="1968103"/>
            <a:ext cx="2117531" cy="4339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111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a:t>Vennen</a:t>
            </a:r>
          </a:p>
        </p:txBody>
      </p:sp>
      <p:sp>
        <p:nvSpPr>
          <p:cNvPr id="2" name="Tekstvak 1">
            <a:extLst>
              <a:ext uri="{FF2B5EF4-FFF2-40B4-BE49-F238E27FC236}">
                <a16:creationId xmlns:a16="http://schemas.microsoft.com/office/drawing/2014/main" id="{03D362ED-B009-8636-7FD2-3EC713C7E98C}"/>
              </a:ext>
            </a:extLst>
          </p:cNvPr>
          <p:cNvSpPr txBox="1"/>
          <p:nvPr/>
        </p:nvSpPr>
        <p:spPr>
          <a:xfrm>
            <a:off x="394922" y="654325"/>
            <a:ext cx="9812215" cy="1200329"/>
          </a:xfrm>
          <a:prstGeom prst="rect">
            <a:avLst/>
          </a:prstGeom>
          <a:noFill/>
        </p:spPr>
        <p:txBody>
          <a:bodyPr wrap="square" rtlCol="0">
            <a:spAutoFit/>
          </a:bodyPr>
          <a:lstStyle/>
          <a:p>
            <a:r>
              <a:rPr lang="nl-NL"/>
              <a:t>Planten</a:t>
            </a:r>
            <a:br>
              <a:rPr lang="nl-NL"/>
            </a:br>
            <a:br>
              <a:rPr lang="nl-NL"/>
            </a:br>
            <a:r>
              <a:rPr lang="nl-NL"/>
              <a:t>Witte snavelbies</a:t>
            </a:r>
          </a:p>
          <a:p>
            <a:r>
              <a:rPr lang="nl-NL" b="0" i="1" err="1">
                <a:solidFill>
                  <a:srgbClr val="202122"/>
                </a:solidFill>
                <a:effectLst/>
                <a:latin typeface="Arial" panose="020B0604020202020204" pitchFamily="34" charset="0"/>
              </a:rPr>
              <a:t>Rhynchospora</a:t>
            </a:r>
            <a:r>
              <a:rPr lang="nl-NL" b="0" i="1">
                <a:solidFill>
                  <a:srgbClr val="202122"/>
                </a:solidFill>
                <a:effectLst/>
                <a:latin typeface="Arial" panose="020B0604020202020204" pitchFamily="34" charset="0"/>
              </a:rPr>
              <a:t> alba</a:t>
            </a:r>
            <a:endParaRPr lang="nl-NL"/>
          </a:p>
        </p:txBody>
      </p:sp>
      <p:pic>
        <p:nvPicPr>
          <p:cNvPr id="4" name="Afbeelding 3">
            <a:extLst>
              <a:ext uri="{FF2B5EF4-FFF2-40B4-BE49-F238E27FC236}">
                <a16:creationId xmlns:a16="http://schemas.microsoft.com/office/drawing/2014/main" id="{7C3188E5-A7B0-31CF-BA20-B8857D45E709}"/>
              </a:ext>
            </a:extLst>
          </p:cNvPr>
          <p:cNvPicPr>
            <a:picLocks noChangeAspect="1"/>
          </p:cNvPicPr>
          <p:nvPr/>
        </p:nvPicPr>
        <p:blipFill>
          <a:blip r:embed="rId3"/>
          <a:stretch>
            <a:fillRect/>
          </a:stretch>
        </p:blipFill>
        <p:spPr>
          <a:xfrm>
            <a:off x="5689803" y="2333863"/>
            <a:ext cx="6340272" cy="3869812"/>
          </a:xfrm>
          <a:prstGeom prst="rect">
            <a:avLst/>
          </a:prstGeom>
        </p:spPr>
      </p:pic>
      <p:pic>
        <p:nvPicPr>
          <p:cNvPr id="8194" name="Picture 2" descr="LightBox Active Image">
            <a:extLst>
              <a:ext uri="{FF2B5EF4-FFF2-40B4-BE49-F238E27FC236}">
                <a16:creationId xmlns:a16="http://schemas.microsoft.com/office/drawing/2014/main" id="{1F9EBB49-A50E-ED70-6519-BD15C7451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579" y="1850776"/>
            <a:ext cx="4944855" cy="4645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376137"/>
      </p:ext>
    </p:extLst>
  </p:cSld>
  <p:clrMapOvr>
    <a:masterClrMapping/>
  </p:clrMapOvr>
</p:sld>
</file>

<file path=ppt/theme/theme1.xml><?xml version="1.0" encoding="utf-8"?>
<a:theme xmlns:a="http://schemas.openxmlformats.org/drawingml/2006/main" name="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uverta.potx" id="{0635E91E-FBA7-4A8B-B522-53C4FF720AC5}" vid="{81EEE544-BE30-41B1-B76B-26E0C066DFE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1119B704A48046A64124561FF3B3FF" ma:contentTypeVersion="14" ma:contentTypeDescription="Een nieuw document maken." ma:contentTypeScope="" ma:versionID="04c76ddd9d874370edf8feb3bde712c1">
  <xsd:schema xmlns:xsd="http://www.w3.org/2001/XMLSchema" xmlns:xs="http://www.w3.org/2001/XMLSchema" xmlns:p="http://schemas.microsoft.com/office/2006/metadata/properties" xmlns:ns2="53db1c64-d159-475e-a504-7a3da4935d8c" xmlns:ns3="4aa6b8cd-8aaf-473e-973b-57fcbd5fd695" targetNamespace="http://schemas.microsoft.com/office/2006/metadata/properties" ma:root="true" ma:fieldsID="41225b45a3a295c816ff735cda59d1fc" ns2:_="" ns3:_="">
    <xsd:import namespace="53db1c64-d159-475e-a504-7a3da4935d8c"/>
    <xsd:import namespace="4aa6b8cd-8aaf-473e-973b-57fcbd5fd69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db1c64-d159-475e-a504-7a3da4935d8c"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a6b8cd-8aaf-473e-973b-57fcbd5fd69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3B809E-9840-4F61-A777-0ECC9F692F13}">
  <ds:schemaRefs>
    <ds:schemaRef ds:uri="4aa6b8cd-8aaf-473e-973b-57fcbd5fd695"/>
    <ds:schemaRef ds:uri="53db1c64-d159-475e-a504-7a3da4935d8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61B2D58-936F-4BD2-8FE1-199ADA5CFC5E}">
  <ds:schemaRefs>
    <ds:schemaRef ds:uri="http://schemas.microsoft.com/sharepoint/v3/contenttype/forms"/>
  </ds:schemaRefs>
</ds:datastoreItem>
</file>

<file path=customXml/itemProps3.xml><?xml version="1.0" encoding="utf-8"?>
<ds:datastoreItem xmlns:ds="http://schemas.openxmlformats.org/officeDocument/2006/customXml" ds:itemID="{05C8D20E-013B-439F-9C98-C57D7583B1CB}">
  <ds:schemaRefs>
    <ds:schemaRef ds:uri="4aa6b8cd-8aaf-473e-973b-57fcbd5fd695"/>
    <ds:schemaRef ds:uri="53db1c64-d159-475e-a504-7a3da4935d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Yuverta</Template>
  <TotalTime>0</TotalTime>
  <Words>3756</Words>
  <Application>Microsoft Office PowerPoint</Application>
  <PresentationFormat>Breedbeeld</PresentationFormat>
  <Paragraphs>166</Paragraphs>
  <Slides>35</Slides>
  <Notes>34</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35</vt:i4>
      </vt:variant>
    </vt:vector>
  </HeadingPairs>
  <TitlesOfParts>
    <vt:vector size="45" baseType="lpstr">
      <vt:lpstr>Arial</vt:lpstr>
      <vt:lpstr>Arial</vt:lpstr>
      <vt:lpstr>Arial Black</vt:lpstr>
      <vt:lpstr>Calibri</vt:lpstr>
      <vt:lpstr>Interstate</vt:lpstr>
      <vt:lpstr>PT Sans</vt:lpstr>
      <vt:lpstr>Times New Roman</vt:lpstr>
      <vt:lpstr>Ubuntu Condensed</vt:lpstr>
      <vt:lpstr>Verdana</vt:lpstr>
      <vt:lpstr>Yuverta</vt:lpstr>
      <vt:lpstr>Soortenkennis</vt:lpstr>
      <vt:lpstr>Vennen</vt:lpstr>
      <vt:lpstr>Vennen</vt:lpstr>
      <vt:lpstr>Vennen</vt:lpstr>
      <vt:lpstr>Vennen</vt:lpstr>
      <vt:lpstr>Vennen</vt:lpstr>
      <vt:lpstr>Vennen</vt:lpstr>
      <vt:lpstr>Vennen</vt:lpstr>
      <vt:lpstr>Vennen</vt:lpstr>
      <vt:lpstr>Vennen</vt:lpstr>
      <vt:lpstr>Vennen</vt:lpstr>
      <vt:lpstr>Vennen</vt:lpstr>
      <vt:lpstr>Vennen</vt:lpstr>
      <vt:lpstr>Vennen</vt:lpstr>
      <vt:lpstr>Vennen</vt:lpstr>
      <vt:lpstr>Vennen</vt:lpstr>
      <vt:lpstr>Vennen</vt:lpstr>
      <vt:lpstr>Laagveen moerassen </vt:lpstr>
      <vt:lpstr>Laagveenmoerassen</vt:lpstr>
      <vt:lpstr>Laagveenmoerassen</vt:lpstr>
      <vt:lpstr>Laagveenmoerassen</vt:lpstr>
      <vt:lpstr>Laagveenmoerassen</vt:lpstr>
      <vt:lpstr>Laagveenmoerassen</vt:lpstr>
      <vt:lpstr>Laagveenmoerassen</vt:lpstr>
      <vt:lpstr>Laagveenmoerassen</vt:lpstr>
      <vt:lpstr>Laagveenmoerassen</vt:lpstr>
      <vt:lpstr>Laagveenmoerassen</vt:lpstr>
      <vt:lpstr>Laagveenmoerassen</vt:lpstr>
      <vt:lpstr>Laagveenmoerassen</vt:lpstr>
      <vt:lpstr>Laagveenmoerassen</vt:lpstr>
      <vt:lpstr>Libel of juffer, wat is het verschil? </vt:lpstr>
      <vt:lpstr>Libel of juffer, wat is het verschil? </vt:lpstr>
      <vt:lpstr>Libel of juffer, wat is het verschil? </vt:lpstr>
      <vt:lpstr>Libel of juffer, wat is het verschil? </vt:lpstr>
      <vt:lpstr>Aan de slag!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Rob Luijten</dc:creator>
  <dc:description>Template by HQ Solutions</dc:description>
  <cp:lastModifiedBy>Rob Luijten</cp:lastModifiedBy>
  <cp:revision>1</cp:revision>
  <dcterms:created xsi:type="dcterms:W3CDTF">2021-03-01T11:59:21Z</dcterms:created>
  <dcterms:modified xsi:type="dcterms:W3CDTF">2022-06-14T09:55:01Z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0x010100401119B704A48046A64124561FF3B3FF</vt:lpwstr>
  </property>
</Properties>
</file>